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8288000" cy="10287000"/>
  <p:notesSz cx="6858000" cy="9144000"/>
  <p:embeddedFontLst>
    <p:embeddedFont>
      <p:font typeface="Nunito Sans" pitchFamily="2" charset="0"/>
      <p:regular r:id="rId16"/>
    </p:embeddedFont>
    <p:embeddedFont>
      <p:font typeface="Nunito Sans Bold" panose="020B0604020202020204" charset="0"/>
      <p:regular r:id="rId17"/>
    </p:embeddedFont>
    <p:embeddedFont>
      <p:font typeface="Open Sans Extra Bold" panose="020B0604020202020204" charset="0"/>
      <p:regular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73" d="100"/>
          <a:sy n="73" d="100"/>
        </p:scale>
        <p:origin x="594"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8/20/2024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8/20/2024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8/20/2024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8/20/2024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8/20/2024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‹Nº›</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sv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sv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5.sv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3.sv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svg"/><Relationship Id="rId12" Type="http://schemas.openxmlformats.org/officeDocument/2006/relationships/image" Target="../media/image25.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9.png"/><Relationship Id="rId11" Type="http://schemas.openxmlformats.org/officeDocument/2006/relationships/image" Target="../media/image24.svg"/><Relationship Id="rId5" Type="http://schemas.openxmlformats.org/officeDocument/2006/relationships/image" Target="../media/image18.sv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svg"/></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3.sv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3.sv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3.svg"/></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 Id="rId4" Type="http://schemas.openxmlformats.org/officeDocument/2006/relationships/image" Target="../media/image30.svg"/></Relationships>
</file>

<file path=ppt/slides/_rels/slide1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0" y="9739210"/>
            <a:ext cx="9144000" cy="547790"/>
            <a:chOff x="0" y="0"/>
            <a:chExt cx="406400" cy="24346"/>
          </a:xfrm>
        </p:grpSpPr>
        <p:sp>
          <p:nvSpPr>
            <p:cNvPr id="4" name="Freeform 4"/>
            <p:cNvSpPr/>
            <p:nvPr/>
          </p:nvSpPr>
          <p:spPr>
            <a:xfrm>
              <a:off x="0" y="0"/>
              <a:ext cx="406400" cy="24346"/>
            </a:xfrm>
            <a:custGeom>
              <a:avLst/>
              <a:gdLst/>
              <a:ahLst/>
              <a:cxnLst/>
              <a:rect l="l" t="t" r="r" b="b"/>
              <a:pathLst>
                <a:path w="406400" h="24346">
                  <a:moveTo>
                    <a:pt x="0" y="0"/>
                  </a:moveTo>
                  <a:lnTo>
                    <a:pt x="406400" y="0"/>
                  </a:lnTo>
                  <a:lnTo>
                    <a:pt x="406400" y="24346"/>
                  </a:lnTo>
                  <a:lnTo>
                    <a:pt x="0" y="24346"/>
                  </a:lnTo>
                  <a:close/>
                </a:path>
              </a:pathLst>
            </a:custGeom>
            <a:solidFill>
              <a:srgbClr val="001558"/>
            </a:solidFill>
          </p:spPr>
        </p:sp>
        <p:sp>
          <p:nvSpPr>
            <p:cNvPr id="5" name="TextBox 5"/>
            <p:cNvSpPr txBox="1"/>
            <p:nvPr/>
          </p:nvSpPr>
          <p:spPr>
            <a:xfrm>
              <a:off x="0" y="-38100"/>
              <a:ext cx="406400" cy="62446"/>
            </a:xfrm>
            <a:prstGeom prst="rect">
              <a:avLst/>
            </a:prstGeom>
          </p:spPr>
          <p:txBody>
            <a:bodyPr lIns="50800" tIns="50800" rIns="50800" bIns="50800" rtlCol="0" anchor="ctr"/>
            <a:lstStyle/>
            <a:p>
              <a:pPr algn="ctr">
                <a:lnSpc>
                  <a:spcPts val="2659"/>
                </a:lnSpc>
                <a:spcBef>
                  <a:spcPct val="0"/>
                </a:spcBef>
              </a:pPr>
              <a:endParaRPr/>
            </a:p>
          </p:txBody>
        </p:sp>
      </p:grpSp>
      <p:grpSp>
        <p:nvGrpSpPr>
          <p:cNvPr id="6" name="Group 6"/>
          <p:cNvGrpSpPr/>
          <p:nvPr/>
        </p:nvGrpSpPr>
        <p:grpSpPr>
          <a:xfrm>
            <a:off x="9144000" y="9739210"/>
            <a:ext cx="9144000" cy="547790"/>
            <a:chOff x="0" y="0"/>
            <a:chExt cx="406400" cy="24346"/>
          </a:xfrm>
        </p:grpSpPr>
        <p:sp>
          <p:nvSpPr>
            <p:cNvPr id="7" name="Freeform 7"/>
            <p:cNvSpPr/>
            <p:nvPr/>
          </p:nvSpPr>
          <p:spPr>
            <a:xfrm>
              <a:off x="0" y="0"/>
              <a:ext cx="406400" cy="24346"/>
            </a:xfrm>
            <a:custGeom>
              <a:avLst/>
              <a:gdLst/>
              <a:ahLst/>
              <a:cxnLst/>
              <a:rect l="l" t="t" r="r" b="b"/>
              <a:pathLst>
                <a:path w="406400" h="24346">
                  <a:moveTo>
                    <a:pt x="0" y="0"/>
                  </a:moveTo>
                  <a:lnTo>
                    <a:pt x="406400" y="0"/>
                  </a:lnTo>
                  <a:lnTo>
                    <a:pt x="406400" y="24346"/>
                  </a:lnTo>
                  <a:lnTo>
                    <a:pt x="0" y="24346"/>
                  </a:lnTo>
                  <a:close/>
                </a:path>
              </a:pathLst>
            </a:custGeom>
            <a:solidFill>
              <a:srgbClr val="FEB135"/>
            </a:solidFill>
          </p:spPr>
        </p:sp>
        <p:sp>
          <p:nvSpPr>
            <p:cNvPr id="8" name="TextBox 8"/>
            <p:cNvSpPr txBox="1"/>
            <p:nvPr/>
          </p:nvSpPr>
          <p:spPr>
            <a:xfrm>
              <a:off x="0" y="-38100"/>
              <a:ext cx="406400" cy="62446"/>
            </a:xfrm>
            <a:prstGeom prst="rect">
              <a:avLst/>
            </a:prstGeom>
          </p:spPr>
          <p:txBody>
            <a:bodyPr lIns="50800" tIns="50800" rIns="50800" bIns="50800" rtlCol="0" anchor="ctr"/>
            <a:lstStyle/>
            <a:p>
              <a:pPr algn="ctr">
                <a:lnSpc>
                  <a:spcPts val="2659"/>
                </a:lnSpc>
                <a:spcBef>
                  <a:spcPct val="0"/>
                </a:spcBef>
              </a:pPr>
              <a:endParaRPr/>
            </a:p>
          </p:txBody>
        </p:sp>
      </p:grpSp>
      <p:sp>
        <p:nvSpPr>
          <p:cNvPr id="9" name="Freeform 9"/>
          <p:cNvSpPr/>
          <p:nvPr/>
        </p:nvSpPr>
        <p:spPr>
          <a:xfrm>
            <a:off x="7958410" y="1488532"/>
            <a:ext cx="2371180" cy="2576683"/>
          </a:xfrm>
          <a:custGeom>
            <a:avLst/>
            <a:gdLst/>
            <a:ahLst/>
            <a:cxnLst/>
            <a:rect l="l" t="t" r="r" b="b"/>
            <a:pathLst>
              <a:path w="2371180" h="2576683">
                <a:moveTo>
                  <a:pt x="0" y="0"/>
                </a:moveTo>
                <a:lnTo>
                  <a:pt x="2371180" y="0"/>
                </a:lnTo>
                <a:lnTo>
                  <a:pt x="2371180" y="2576682"/>
                </a:lnTo>
                <a:lnTo>
                  <a:pt x="0" y="257668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10" name="TextBox 10"/>
          <p:cNvSpPr txBox="1"/>
          <p:nvPr/>
        </p:nvSpPr>
        <p:spPr>
          <a:xfrm>
            <a:off x="3369849" y="4341439"/>
            <a:ext cx="11548301" cy="2257317"/>
          </a:xfrm>
          <a:prstGeom prst="rect">
            <a:avLst/>
          </a:prstGeom>
        </p:spPr>
        <p:txBody>
          <a:bodyPr lIns="0" tIns="0" rIns="0" bIns="0" rtlCol="0" anchor="t">
            <a:spAutoFit/>
          </a:bodyPr>
          <a:lstStyle/>
          <a:p>
            <a:pPr algn="ctr">
              <a:lnSpc>
                <a:spcPts val="8550"/>
              </a:lnSpc>
            </a:pPr>
            <a:r>
              <a:rPr lang="en-US" sz="9500">
                <a:solidFill>
                  <a:srgbClr val="000000"/>
                </a:solidFill>
                <a:latin typeface="Nunito Sans Bold"/>
                <a:ea typeface="Nunito Sans Bold"/>
                <a:cs typeface="Nunito Sans Bold"/>
                <a:sym typeface="Nunito Sans Bold"/>
              </a:rPr>
              <a:t>Presentación</a:t>
            </a:r>
          </a:p>
          <a:p>
            <a:pPr algn="ctr">
              <a:lnSpc>
                <a:spcPts val="8550"/>
              </a:lnSpc>
            </a:pPr>
            <a:r>
              <a:rPr lang="en-US" sz="9500">
                <a:solidFill>
                  <a:srgbClr val="000000"/>
                </a:solidFill>
                <a:latin typeface="Nunito Sans Bold"/>
                <a:ea typeface="Nunito Sans Bold"/>
                <a:cs typeface="Nunito Sans Bold"/>
                <a:sym typeface="Nunito Sans Bold"/>
              </a:rPr>
              <a:t>Institucional</a:t>
            </a:r>
          </a:p>
        </p:txBody>
      </p:sp>
      <p:sp>
        <p:nvSpPr>
          <p:cNvPr id="11" name="TextBox 11"/>
          <p:cNvSpPr txBox="1"/>
          <p:nvPr/>
        </p:nvSpPr>
        <p:spPr>
          <a:xfrm>
            <a:off x="3369849" y="6532081"/>
            <a:ext cx="11548301" cy="596900"/>
          </a:xfrm>
          <a:prstGeom prst="rect">
            <a:avLst/>
          </a:prstGeom>
        </p:spPr>
        <p:txBody>
          <a:bodyPr lIns="0" tIns="0" rIns="0" bIns="0" rtlCol="0" anchor="t">
            <a:spAutoFit/>
          </a:bodyPr>
          <a:lstStyle/>
          <a:p>
            <a:pPr algn="ctr">
              <a:lnSpc>
                <a:spcPts val="4900"/>
              </a:lnSpc>
              <a:spcBef>
                <a:spcPct val="0"/>
              </a:spcBef>
            </a:pPr>
            <a:r>
              <a:rPr lang="en-US" sz="3500">
                <a:solidFill>
                  <a:srgbClr val="000000"/>
                </a:solidFill>
                <a:latin typeface="Nunito Sans"/>
                <a:ea typeface="Nunito Sans"/>
                <a:cs typeface="Nunito Sans"/>
                <a:sym typeface="Nunito Sans"/>
              </a:rPr>
              <a:t>Subtitulo</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7F9FF"/>
        </a:solidFill>
        <a:effectLst/>
      </p:bgPr>
    </p:bg>
    <p:spTree>
      <p:nvGrpSpPr>
        <p:cNvPr id="1" name=""/>
        <p:cNvGrpSpPr/>
        <p:nvPr/>
      </p:nvGrpSpPr>
      <p:grpSpPr>
        <a:xfrm>
          <a:off x="0" y="0"/>
          <a:ext cx="0" cy="0"/>
          <a:chOff x="0" y="0"/>
          <a:chExt cx="0" cy="0"/>
        </a:xfrm>
      </p:grpSpPr>
      <p:sp>
        <p:nvSpPr>
          <p:cNvPr id="2" name="Freeform 2"/>
          <p:cNvSpPr/>
          <p:nvPr/>
        </p:nvSpPr>
        <p:spPr>
          <a:xfrm>
            <a:off x="0" y="0"/>
            <a:ext cx="18288000" cy="1821788"/>
          </a:xfrm>
          <a:custGeom>
            <a:avLst/>
            <a:gdLst/>
            <a:ahLst/>
            <a:cxnLst/>
            <a:rect l="l" t="t" r="r" b="b"/>
            <a:pathLst>
              <a:path w="18288000" h="1821788">
                <a:moveTo>
                  <a:pt x="0" y="0"/>
                </a:moveTo>
                <a:lnTo>
                  <a:pt x="18288000" y="0"/>
                </a:lnTo>
                <a:lnTo>
                  <a:pt x="18288000" y="1821788"/>
                </a:lnTo>
                <a:lnTo>
                  <a:pt x="0" y="1821788"/>
                </a:lnTo>
                <a:lnTo>
                  <a:pt x="0" y="0"/>
                </a:lnTo>
                <a:close/>
              </a:path>
            </a:pathLst>
          </a:custGeom>
          <a:blipFill>
            <a:blip r:embed="rId2"/>
            <a:stretch>
              <a:fillRect t="-70583" b="-394081"/>
            </a:stretch>
          </a:blipFill>
        </p:spPr>
      </p:sp>
      <p:grpSp>
        <p:nvGrpSpPr>
          <p:cNvPr id="3" name="Group 3"/>
          <p:cNvGrpSpPr/>
          <p:nvPr/>
        </p:nvGrpSpPr>
        <p:grpSpPr>
          <a:xfrm>
            <a:off x="1824558" y="2345218"/>
            <a:ext cx="2899490" cy="2899490"/>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12700">
              <a:solidFill>
                <a:srgbClr val="000000"/>
              </a:solidFill>
            </a:ln>
          </p:spPr>
        </p:sp>
      </p:grpSp>
      <p:grpSp>
        <p:nvGrpSpPr>
          <p:cNvPr id="5" name="Group 5"/>
          <p:cNvGrpSpPr/>
          <p:nvPr/>
        </p:nvGrpSpPr>
        <p:grpSpPr>
          <a:xfrm>
            <a:off x="7694255" y="2345218"/>
            <a:ext cx="2899490" cy="2899490"/>
            <a:chOff x="0" y="0"/>
            <a:chExt cx="812800" cy="812800"/>
          </a:xfrm>
        </p:grpSpPr>
        <p:sp>
          <p:nvSpPr>
            <p:cNvPr id="6" name="Freeform 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12700">
              <a:solidFill>
                <a:srgbClr val="000000"/>
              </a:solidFill>
            </a:ln>
          </p:spPr>
        </p:sp>
      </p:grpSp>
      <p:grpSp>
        <p:nvGrpSpPr>
          <p:cNvPr id="7" name="Group 7"/>
          <p:cNvGrpSpPr/>
          <p:nvPr/>
        </p:nvGrpSpPr>
        <p:grpSpPr>
          <a:xfrm>
            <a:off x="13563952" y="2345218"/>
            <a:ext cx="2899490" cy="2899490"/>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12700">
              <a:solidFill>
                <a:srgbClr val="000000"/>
              </a:solidFill>
            </a:ln>
          </p:spPr>
        </p:sp>
      </p:grpSp>
      <p:grpSp>
        <p:nvGrpSpPr>
          <p:cNvPr id="9" name="Group 9"/>
          <p:cNvGrpSpPr/>
          <p:nvPr/>
        </p:nvGrpSpPr>
        <p:grpSpPr>
          <a:xfrm>
            <a:off x="0" y="9956446"/>
            <a:ext cx="9144000" cy="330554"/>
            <a:chOff x="0" y="0"/>
            <a:chExt cx="406400" cy="14691"/>
          </a:xfrm>
        </p:grpSpPr>
        <p:sp>
          <p:nvSpPr>
            <p:cNvPr id="10" name="Freeform 10"/>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001558"/>
            </a:solidFill>
          </p:spPr>
        </p:sp>
        <p:sp>
          <p:nvSpPr>
            <p:cNvPr id="11" name="TextBox 11"/>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grpSp>
        <p:nvGrpSpPr>
          <p:cNvPr id="12" name="Group 12"/>
          <p:cNvGrpSpPr/>
          <p:nvPr/>
        </p:nvGrpSpPr>
        <p:grpSpPr>
          <a:xfrm>
            <a:off x="9144000" y="9956446"/>
            <a:ext cx="9144000" cy="330554"/>
            <a:chOff x="0" y="0"/>
            <a:chExt cx="406400" cy="14691"/>
          </a:xfrm>
        </p:grpSpPr>
        <p:sp>
          <p:nvSpPr>
            <p:cNvPr id="13" name="Freeform 13"/>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FEB135"/>
            </a:solidFill>
          </p:spPr>
        </p:sp>
        <p:sp>
          <p:nvSpPr>
            <p:cNvPr id="14" name="TextBox 14"/>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sp>
        <p:nvSpPr>
          <p:cNvPr id="15" name="Freeform 15"/>
          <p:cNvSpPr/>
          <p:nvPr/>
        </p:nvSpPr>
        <p:spPr>
          <a:xfrm>
            <a:off x="14490404" y="501257"/>
            <a:ext cx="2768896" cy="819273"/>
          </a:xfrm>
          <a:custGeom>
            <a:avLst/>
            <a:gdLst/>
            <a:ahLst/>
            <a:cxnLst/>
            <a:rect l="l" t="t" r="r" b="b"/>
            <a:pathLst>
              <a:path w="2768896" h="819273">
                <a:moveTo>
                  <a:pt x="0" y="0"/>
                </a:moveTo>
                <a:lnTo>
                  <a:pt x="2768896" y="0"/>
                </a:lnTo>
                <a:lnTo>
                  <a:pt x="2768896" y="819273"/>
                </a:lnTo>
                <a:lnTo>
                  <a:pt x="0" y="819273"/>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16" name="TextBox 16"/>
          <p:cNvSpPr txBox="1"/>
          <p:nvPr/>
        </p:nvSpPr>
        <p:spPr>
          <a:xfrm>
            <a:off x="1028700" y="582348"/>
            <a:ext cx="11548301" cy="857118"/>
          </a:xfrm>
          <a:prstGeom prst="rect">
            <a:avLst/>
          </a:prstGeom>
        </p:spPr>
        <p:txBody>
          <a:bodyPr lIns="0" tIns="0" rIns="0" bIns="0" rtlCol="0" anchor="t">
            <a:spAutoFit/>
          </a:bodyPr>
          <a:lstStyle/>
          <a:p>
            <a:pPr algn="l">
              <a:lnSpc>
                <a:spcPts val="6299"/>
              </a:lnSpc>
            </a:pPr>
            <a:r>
              <a:rPr lang="en-US" sz="6999">
                <a:solidFill>
                  <a:srgbClr val="F5F8FF"/>
                </a:solidFill>
                <a:latin typeface="Nunito Sans Bold"/>
                <a:ea typeface="Nunito Sans Bold"/>
                <a:cs typeface="Nunito Sans Bold"/>
                <a:sym typeface="Nunito Sans Bold"/>
              </a:rPr>
              <a:t>Introducción</a:t>
            </a:r>
          </a:p>
        </p:txBody>
      </p:sp>
      <p:sp>
        <p:nvSpPr>
          <p:cNvPr id="17" name="TextBox 17"/>
          <p:cNvSpPr txBox="1"/>
          <p:nvPr/>
        </p:nvSpPr>
        <p:spPr>
          <a:xfrm>
            <a:off x="1028700" y="6157606"/>
            <a:ext cx="4491206" cy="1427481"/>
          </a:xfrm>
          <a:prstGeom prst="rect">
            <a:avLst/>
          </a:prstGeom>
        </p:spPr>
        <p:txBody>
          <a:bodyPr lIns="0" tIns="0" rIns="0" bIns="0" rtlCol="0" anchor="t">
            <a:spAutoFit/>
          </a:bodyPr>
          <a:lstStyle/>
          <a:p>
            <a:pPr algn="ctr">
              <a:lnSpc>
                <a:spcPts val="2260"/>
              </a:lnSpc>
            </a:pPr>
            <a:r>
              <a:rPr lang="en-US" sz="2000">
                <a:solidFill>
                  <a:srgbClr val="000000"/>
                </a:solidFill>
                <a:latin typeface="Nunito Sans"/>
                <a:ea typeface="Nunito Sans"/>
                <a:cs typeface="Nunito Sans"/>
                <a:sym typeface="Nunito Sans"/>
              </a:rPr>
              <a:t>Lorem ipsum dolor sit amet, consectetur adipiscing elit. Suspendisse elit libero, egestas vitae bibendum a, gravida non quam. In mattis, mauris.</a:t>
            </a:r>
          </a:p>
        </p:txBody>
      </p:sp>
      <p:sp>
        <p:nvSpPr>
          <p:cNvPr id="18" name="TextBox 18"/>
          <p:cNvSpPr txBox="1"/>
          <p:nvPr/>
        </p:nvSpPr>
        <p:spPr>
          <a:xfrm>
            <a:off x="6898397" y="6157606"/>
            <a:ext cx="4491206" cy="1427481"/>
          </a:xfrm>
          <a:prstGeom prst="rect">
            <a:avLst/>
          </a:prstGeom>
        </p:spPr>
        <p:txBody>
          <a:bodyPr lIns="0" tIns="0" rIns="0" bIns="0" rtlCol="0" anchor="t">
            <a:spAutoFit/>
          </a:bodyPr>
          <a:lstStyle/>
          <a:p>
            <a:pPr algn="ctr">
              <a:lnSpc>
                <a:spcPts val="2260"/>
              </a:lnSpc>
            </a:pPr>
            <a:r>
              <a:rPr lang="en-US" sz="2000">
                <a:solidFill>
                  <a:srgbClr val="000000"/>
                </a:solidFill>
                <a:latin typeface="Nunito Sans"/>
                <a:ea typeface="Nunito Sans"/>
                <a:cs typeface="Nunito Sans"/>
                <a:sym typeface="Nunito Sans"/>
              </a:rPr>
              <a:t>Lorem ipsum dolor sit amet, consectetur adipiscing elit. Suspendisse elit libero, egestas vitae bibendum a, gravida non quam. In mattis, mauris.</a:t>
            </a:r>
          </a:p>
        </p:txBody>
      </p:sp>
      <p:sp>
        <p:nvSpPr>
          <p:cNvPr id="19" name="TextBox 19"/>
          <p:cNvSpPr txBox="1"/>
          <p:nvPr/>
        </p:nvSpPr>
        <p:spPr>
          <a:xfrm>
            <a:off x="1028700" y="5436439"/>
            <a:ext cx="4491206" cy="426721"/>
          </a:xfrm>
          <a:prstGeom prst="rect">
            <a:avLst/>
          </a:prstGeom>
        </p:spPr>
        <p:txBody>
          <a:bodyPr lIns="0" tIns="0" rIns="0" bIns="0" rtlCol="0" anchor="t">
            <a:spAutoFit/>
          </a:bodyPr>
          <a:lstStyle/>
          <a:p>
            <a:pPr algn="ctr">
              <a:lnSpc>
                <a:spcPts val="3390"/>
              </a:lnSpc>
            </a:pPr>
            <a:r>
              <a:rPr lang="en-US" sz="3000">
                <a:solidFill>
                  <a:srgbClr val="000000"/>
                </a:solidFill>
                <a:latin typeface="Nunito Sans Bold"/>
                <a:ea typeface="Nunito Sans Bold"/>
                <a:cs typeface="Nunito Sans Bold"/>
                <a:sym typeface="Nunito Sans Bold"/>
              </a:rPr>
              <a:t>Lorem ipsum</a:t>
            </a:r>
          </a:p>
        </p:txBody>
      </p:sp>
      <p:sp>
        <p:nvSpPr>
          <p:cNvPr id="20" name="TextBox 20"/>
          <p:cNvSpPr txBox="1"/>
          <p:nvPr/>
        </p:nvSpPr>
        <p:spPr>
          <a:xfrm>
            <a:off x="6898397" y="5436439"/>
            <a:ext cx="4491206" cy="426721"/>
          </a:xfrm>
          <a:prstGeom prst="rect">
            <a:avLst/>
          </a:prstGeom>
        </p:spPr>
        <p:txBody>
          <a:bodyPr lIns="0" tIns="0" rIns="0" bIns="0" rtlCol="0" anchor="t">
            <a:spAutoFit/>
          </a:bodyPr>
          <a:lstStyle/>
          <a:p>
            <a:pPr algn="ctr">
              <a:lnSpc>
                <a:spcPts val="3390"/>
              </a:lnSpc>
            </a:pPr>
            <a:r>
              <a:rPr lang="en-US" sz="3000">
                <a:solidFill>
                  <a:srgbClr val="000000"/>
                </a:solidFill>
                <a:latin typeface="Nunito Sans Bold"/>
                <a:ea typeface="Nunito Sans Bold"/>
                <a:cs typeface="Nunito Sans Bold"/>
                <a:sym typeface="Nunito Sans Bold"/>
              </a:rPr>
              <a:t>Lorem ipsum</a:t>
            </a:r>
          </a:p>
        </p:txBody>
      </p:sp>
      <p:sp>
        <p:nvSpPr>
          <p:cNvPr id="21" name="TextBox 21"/>
          <p:cNvSpPr txBox="1"/>
          <p:nvPr/>
        </p:nvSpPr>
        <p:spPr>
          <a:xfrm>
            <a:off x="12768094" y="6157606"/>
            <a:ext cx="4491206" cy="1427481"/>
          </a:xfrm>
          <a:prstGeom prst="rect">
            <a:avLst/>
          </a:prstGeom>
        </p:spPr>
        <p:txBody>
          <a:bodyPr lIns="0" tIns="0" rIns="0" bIns="0" rtlCol="0" anchor="t">
            <a:spAutoFit/>
          </a:bodyPr>
          <a:lstStyle/>
          <a:p>
            <a:pPr algn="ctr">
              <a:lnSpc>
                <a:spcPts val="2260"/>
              </a:lnSpc>
            </a:pPr>
            <a:r>
              <a:rPr lang="en-US" sz="2000">
                <a:solidFill>
                  <a:srgbClr val="000000"/>
                </a:solidFill>
                <a:latin typeface="Nunito Sans"/>
                <a:ea typeface="Nunito Sans"/>
                <a:cs typeface="Nunito Sans"/>
                <a:sym typeface="Nunito Sans"/>
              </a:rPr>
              <a:t>Lorem ipsum dolor sit amet, consectetur adipiscing elit. Suspendisse elit libero, egestas vitae bibendum a, gravida non quam. In mattis, mauris.</a:t>
            </a:r>
          </a:p>
        </p:txBody>
      </p:sp>
      <p:sp>
        <p:nvSpPr>
          <p:cNvPr id="22" name="TextBox 22"/>
          <p:cNvSpPr txBox="1"/>
          <p:nvPr/>
        </p:nvSpPr>
        <p:spPr>
          <a:xfrm>
            <a:off x="12768094" y="5436439"/>
            <a:ext cx="4491206" cy="426721"/>
          </a:xfrm>
          <a:prstGeom prst="rect">
            <a:avLst/>
          </a:prstGeom>
        </p:spPr>
        <p:txBody>
          <a:bodyPr lIns="0" tIns="0" rIns="0" bIns="0" rtlCol="0" anchor="t">
            <a:spAutoFit/>
          </a:bodyPr>
          <a:lstStyle/>
          <a:p>
            <a:pPr algn="ctr">
              <a:lnSpc>
                <a:spcPts val="3390"/>
              </a:lnSpc>
            </a:pPr>
            <a:r>
              <a:rPr lang="en-US" sz="3000">
                <a:solidFill>
                  <a:srgbClr val="000000"/>
                </a:solidFill>
                <a:latin typeface="Nunito Sans Bold"/>
                <a:ea typeface="Nunito Sans Bold"/>
                <a:cs typeface="Nunito Sans Bold"/>
                <a:sym typeface="Nunito Sans Bold"/>
              </a:rPr>
              <a:t>Lorem ipsum</a:t>
            </a:r>
          </a:p>
        </p:txBody>
      </p:sp>
      <p:sp>
        <p:nvSpPr>
          <p:cNvPr id="23" name="TextBox 23"/>
          <p:cNvSpPr txBox="1"/>
          <p:nvPr/>
        </p:nvSpPr>
        <p:spPr>
          <a:xfrm>
            <a:off x="1028700" y="8127567"/>
            <a:ext cx="16230600" cy="855981"/>
          </a:xfrm>
          <a:prstGeom prst="rect">
            <a:avLst/>
          </a:prstGeom>
        </p:spPr>
        <p:txBody>
          <a:bodyPr lIns="0" tIns="0" rIns="0" bIns="0" rtlCol="0" anchor="t">
            <a:spAutoFit/>
          </a:bodyPr>
          <a:lstStyle/>
          <a:p>
            <a:pPr algn="l">
              <a:lnSpc>
                <a:spcPts val="2260"/>
              </a:lnSpc>
            </a:pPr>
            <a:r>
              <a:rPr lang="en-US" sz="2000">
                <a:solidFill>
                  <a:srgbClr val="000000"/>
                </a:solidFill>
                <a:latin typeface="Nunito Sans"/>
                <a:ea typeface="Nunito Sans"/>
                <a:cs typeface="Nunito Sans"/>
                <a:sym typeface="Nunito Sans"/>
              </a:rPr>
              <a:t>Lorem ipsum dolor sit amet, consectetur adipiscing elit. Donec id semper urna, sed dignissim leo. Nam tincidunt, nisl at consequat interdum, quam mi faucibus sem, non cursus est tortor non quam. Pellentesque cursus quam ac gravida dignissim. Phasellus in porttitor diam, sit amet semper lorem. Nunc gravida ante eget massa ultrices lobortis.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7F9FF"/>
        </a:solidFill>
        <a:effectLst/>
      </p:bgPr>
    </p:bg>
    <p:spTree>
      <p:nvGrpSpPr>
        <p:cNvPr id="1" name=""/>
        <p:cNvGrpSpPr/>
        <p:nvPr/>
      </p:nvGrpSpPr>
      <p:grpSpPr>
        <a:xfrm>
          <a:off x="0" y="0"/>
          <a:ext cx="0" cy="0"/>
          <a:chOff x="0" y="0"/>
          <a:chExt cx="0" cy="0"/>
        </a:xfrm>
      </p:grpSpPr>
      <p:sp>
        <p:nvSpPr>
          <p:cNvPr id="2" name="Freeform 2"/>
          <p:cNvSpPr/>
          <p:nvPr/>
        </p:nvSpPr>
        <p:spPr>
          <a:xfrm>
            <a:off x="0" y="0"/>
            <a:ext cx="18288000" cy="1821788"/>
          </a:xfrm>
          <a:custGeom>
            <a:avLst/>
            <a:gdLst/>
            <a:ahLst/>
            <a:cxnLst/>
            <a:rect l="l" t="t" r="r" b="b"/>
            <a:pathLst>
              <a:path w="18288000" h="1821788">
                <a:moveTo>
                  <a:pt x="0" y="0"/>
                </a:moveTo>
                <a:lnTo>
                  <a:pt x="18288000" y="0"/>
                </a:lnTo>
                <a:lnTo>
                  <a:pt x="18288000" y="1821788"/>
                </a:lnTo>
                <a:lnTo>
                  <a:pt x="0" y="1821788"/>
                </a:lnTo>
                <a:lnTo>
                  <a:pt x="0" y="0"/>
                </a:lnTo>
                <a:close/>
              </a:path>
            </a:pathLst>
          </a:custGeom>
          <a:blipFill>
            <a:blip r:embed="rId2"/>
            <a:stretch>
              <a:fillRect t="-232332" b="-232332"/>
            </a:stretch>
          </a:blipFill>
        </p:spPr>
      </p:sp>
      <p:grpSp>
        <p:nvGrpSpPr>
          <p:cNvPr id="3" name="Group 3"/>
          <p:cNvGrpSpPr/>
          <p:nvPr/>
        </p:nvGrpSpPr>
        <p:grpSpPr>
          <a:xfrm>
            <a:off x="1824558" y="2631413"/>
            <a:ext cx="2899490" cy="2899490"/>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12700">
              <a:solidFill>
                <a:srgbClr val="000000"/>
              </a:solidFill>
            </a:ln>
          </p:spPr>
        </p:sp>
      </p:grpSp>
      <p:grpSp>
        <p:nvGrpSpPr>
          <p:cNvPr id="5" name="Group 5"/>
          <p:cNvGrpSpPr/>
          <p:nvPr/>
        </p:nvGrpSpPr>
        <p:grpSpPr>
          <a:xfrm>
            <a:off x="7694255" y="2631413"/>
            <a:ext cx="2899490" cy="2899490"/>
            <a:chOff x="0" y="0"/>
            <a:chExt cx="812800" cy="812800"/>
          </a:xfrm>
        </p:grpSpPr>
        <p:sp>
          <p:nvSpPr>
            <p:cNvPr id="6" name="Freeform 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12700">
              <a:solidFill>
                <a:srgbClr val="000000"/>
              </a:solidFill>
            </a:ln>
          </p:spPr>
        </p:sp>
      </p:grpSp>
      <p:grpSp>
        <p:nvGrpSpPr>
          <p:cNvPr id="7" name="Group 7"/>
          <p:cNvGrpSpPr/>
          <p:nvPr/>
        </p:nvGrpSpPr>
        <p:grpSpPr>
          <a:xfrm>
            <a:off x="13563952" y="2631413"/>
            <a:ext cx="2899490" cy="2899490"/>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12700">
              <a:solidFill>
                <a:srgbClr val="000000"/>
              </a:solidFill>
            </a:ln>
          </p:spPr>
        </p:sp>
      </p:grpSp>
      <p:grpSp>
        <p:nvGrpSpPr>
          <p:cNvPr id="9" name="Group 9"/>
          <p:cNvGrpSpPr/>
          <p:nvPr/>
        </p:nvGrpSpPr>
        <p:grpSpPr>
          <a:xfrm>
            <a:off x="0" y="9956446"/>
            <a:ext cx="18288000" cy="330554"/>
            <a:chOff x="0" y="0"/>
            <a:chExt cx="24384000" cy="440739"/>
          </a:xfrm>
        </p:grpSpPr>
        <p:grpSp>
          <p:nvGrpSpPr>
            <p:cNvPr id="10" name="Group 10"/>
            <p:cNvGrpSpPr/>
            <p:nvPr/>
          </p:nvGrpSpPr>
          <p:grpSpPr>
            <a:xfrm>
              <a:off x="0" y="0"/>
              <a:ext cx="12192000" cy="440739"/>
              <a:chOff x="0" y="0"/>
              <a:chExt cx="406400" cy="14691"/>
            </a:xfrm>
          </p:grpSpPr>
          <p:sp>
            <p:nvSpPr>
              <p:cNvPr id="11" name="Freeform 11"/>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001558"/>
              </a:solidFill>
            </p:spPr>
          </p:sp>
          <p:sp>
            <p:nvSpPr>
              <p:cNvPr id="12" name="TextBox 12"/>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grpSp>
          <p:nvGrpSpPr>
            <p:cNvPr id="13" name="Group 13"/>
            <p:cNvGrpSpPr/>
            <p:nvPr/>
          </p:nvGrpSpPr>
          <p:grpSpPr>
            <a:xfrm>
              <a:off x="12192000" y="0"/>
              <a:ext cx="12192000" cy="440739"/>
              <a:chOff x="0" y="0"/>
              <a:chExt cx="406400" cy="14691"/>
            </a:xfrm>
          </p:grpSpPr>
          <p:sp>
            <p:nvSpPr>
              <p:cNvPr id="14" name="Freeform 14"/>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FEB135"/>
              </a:solidFill>
            </p:spPr>
          </p:sp>
          <p:sp>
            <p:nvSpPr>
              <p:cNvPr id="15" name="TextBox 15"/>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grpSp>
      <p:sp>
        <p:nvSpPr>
          <p:cNvPr id="16" name="TextBox 16"/>
          <p:cNvSpPr txBox="1"/>
          <p:nvPr/>
        </p:nvSpPr>
        <p:spPr>
          <a:xfrm>
            <a:off x="1028700" y="644361"/>
            <a:ext cx="11548301" cy="857118"/>
          </a:xfrm>
          <a:prstGeom prst="rect">
            <a:avLst/>
          </a:prstGeom>
        </p:spPr>
        <p:txBody>
          <a:bodyPr lIns="0" tIns="0" rIns="0" bIns="0" rtlCol="0" anchor="t">
            <a:spAutoFit/>
          </a:bodyPr>
          <a:lstStyle/>
          <a:p>
            <a:pPr algn="l">
              <a:lnSpc>
                <a:spcPts val="6299"/>
              </a:lnSpc>
            </a:pPr>
            <a:r>
              <a:rPr lang="en-US" sz="6999">
                <a:solidFill>
                  <a:srgbClr val="001558"/>
                </a:solidFill>
                <a:latin typeface="Nunito Sans Bold"/>
                <a:ea typeface="Nunito Sans Bold"/>
                <a:cs typeface="Nunito Sans Bold"/>
                <a:sym typeface="Nunito Sans Bold"/>
              </a:rPr>
              <a:t>Introducción</a:t>
            </a:r>
          </a:p>
        </p:txBody>
      </p:sp>
      <p:sp>
        <p:nvSpPr>
          <p:cNvPr id="17" name="TextBox 17"/>
          <p:cNvSpPr txBox="1"/>
          <p:nvPr/>
        </p:nvSpPr>
        <p:spPr>
          <a:xfrm>
            <a:off x="1028700" y="6434275"/>
            <a:ext cx="4491206" cy="1340205"/>
          </a:xfrm>
          <a:prstGeom prst="rect">
            <a:avLst/>
          </a:prstGeom>
        </p:spPr>
        <p:txBody>
          <a:bodyPr lIns="0" tIns="0" rIns="0" bIns="0" rtlCol="0" anchor="t">
            <a:spAutoFit/>
          </a:bodyPr>
          <a:lstStyle/>
          <a:p>
            <a:pPr algn="ctr">
              <a:lnSpc>
                <a:spcPts val="2147"/>
              </a:lnSpc>
            </a:pPr>
            <a:r>
              <a:rPr lang="en-US" sz="1900">
                <a:solidFill>
                  <a:srgbClr val="000000"/>
                </a:solidFill>
                <a:latin typeface="Nunito Sans"/>
                <a:ea typeface="Nunito Sans"/>
                <a:cs typeface="Nunito Sans"/>
                <a:sym typeface="Nunito Sans"/>
              </a:rPr>
              <a:t>Lorem ipsum dolor sit amet, consectetur adipiscing elit. Suspendisse elit libero, egestas vitae bibendum a, gravida non quam. In mattis, mauris.</a:t>
            </a:r>
          </a:p>
        </p:txBody>
      </p:sp>
      <p:sp>
        <p:nvSpPr>
          <p:cNvPr id="18" name="TextBox 18"/>
          <p:cNvSpPr txBox="1"/>
          <p:nvPr/>
        </p:nvSpPr>
        <p:spPr>
          <a:xfrm>
            <a:off x="6898397" y="6434275"/>
            <a:ext cx="4491206" cy="1340205"/>
          </a:xfrm>
          <a:prstGeom prst="rect">
            <a:avLst/>
          </a:prstGeom>
        </p:spPr>
        <p:txBody>
          <a:bodyPr lIns="0" tIns="0" rIns="0" bIns="0" rtlCol="0" anchor="t">
            <a:spAutoFit/>
          </a:bodyPr>
          <a:lstStyle/>
          <a:p>
            <a:pPr algn="ctr">
              <a:lnSpc>
                <a:spcPts val="2147"/>
              </a:lnSpc>
            </a:pPr>
            <a:r>
              <a:rPr lang="en-US" sz="1900">
                <a:solidFill>
                  <a:srgbClr val="000000"/>
                </a:solidFill>
                <a:latin typeface="Nunito Sans"/>
                <a:ea typeface="Nunito Sans"/>
                <a:cs typeface="Nunito Sans"/>
                <a:sym typeface="Nunito Sans"/>
              </a:rPr>
              <a:t>Lorem ipsum dolor sit amet, consectetur adipiscing elit. Suspendisse elit libero, egestas vitae bibendum a, gravida non quam. In mattis, mauris.</a:t>
            </a:r>
          </a:p>
        </p:txBody>
      </p:sp>
      <p:sp>
        <p:nvSpPr>
          <p:cNvPr id="19" name="TextBox 19"/>
          <p:cNvSpPr txBox="1"/>
          <p:nvPr/>
        </p:nvSpPr>
        <p:spPr>
          <a:xfrm>
            <a:off x="1028700" y="5722633"/>
            <a:ext cx="4491206" cy="426721"/>
          </a:xfrm>
          <a:prstGeom prst="rect">
            <a:avLst/>
          </a:prstGeom>
        </p:spPr>
        <p:txBody>
          <a:bodyPr lIns="0" tIns="0" rIns="0" bIns="0" rtlCol="0" anchor="t">
            <a:spAutoFit/>
          </a:bodyPr>
          <a:lstStyle/>
          <a:p>
            <a:pPr algn="ctr">
              <a:lnSpc>
                <a:spcPts val="3390"/>
              </a:lnSpc>
            </a:pPr>
            <a:r>
              <a:rPr lang="en-US" sz="3000">
                <a:solidFill>
                  <a:srgbClr val="000000"/>
                </a:solidFill>
                <a:latin typeface="Nunito Sans Bold"/>
                <a:ea typeface="Nunito Sans Bold"/>
                <a:cs typeface="Nunito Sans Bold"/>
                <a:sym typeface="Nunito Sans Bold"/>
              </a:rPr>
              <a:t>Lorem ipsum</a:t>
            </a:r>
          </a:p>
        </p:txBody>
      </p:sp>
      <p:sp>
        <p:nvSpPr>
          <p:cNvPr id="20" name="TextBox 20"/>
          <p:cNvSpPr txBox="1"/>
          <p:nvPr/>
        </p:nvSpPr>
        <p:spPr>
          <a:xfrm>
            <a:off x="6898397" y="5722633"/>
            <a:ext cx="4491206" cy="426721"/>
          </a:xfrm>
          <a:prstGeom prst="rect">
            <a:avLst/>
          </a:prstGeom>
        </p:spPr>
        <p:txBody>
          <a:bodyPr lIns="0" tIns="0" rIns="0" bIns="0" rtlCol="0" anchor="t">
            <a:spAutoFit/>
          </a:bodyPr>
          <a:lstStyle/>
          <a:p>
            <a:pPr algn="ctr">
              <a:lnSpc>
                <a:spcPts val="3390"/>
              </a:lnSpc>
            </a:pPr>
            <a:r>
              <a:rPr lang="en-US" sz="3000">
                <a:solidFill>
                  <a:srgbClr val="000000"/>
                </a:solidFill>
                <a:latin typeface="Nunito Sans Bold"/>
                <a:ea typeface="Nunito Sans Bold"/>
                <a:cs typeface="Nunito Sans Bold"/>
                <a:sym typeface="Nunito Sans Bold"/>
              </a:rPr>
              <a:t>Lorem ipsum</a:t>
            </a:r>
          </a:p>
        </p:txBody>
      </p:sp>
      <p:sp>
        <p:nvSpPr>
          <p:cNvPr id="21" name="TextBox 21"/>
          <p:cNvSpPr txBox="1"/>
          <p:nvPr/>
        </p:nvSpPr>
        <p:spPr>
          <a:xfrm>
            <a:off x="12768094" y="6434275"/>
            <a:ext cx="4491206" cy="1340205"/>
          </a:xfrm>
          <a:prstGeom prst="rect">
            <a:avLst/>
          </a:prstGeom>
        </p:spPr>
        <p:txBody>
          <a:bodyPr lIns="0" tIns="0" rIns="0" bIns="0" rtlCol="0" anchor="t">
            <a:spAutoFit/>
          </a:bodyPr>
          <a:lstStyle/>
          <a:p>
            <a:pPr algn="ctr">
              <a:lnSpc>
                <a:spcPts val="2147"/>
              </a:lnSpc>
            </a:pPr>
            <a:r>
              <a:rPr lang="en-US" sz="1900">
                <a:solidFill>
                  <a:srgbClr val="000000"/>
                </a:solidFill>
                <a:latin typeface="Nunito Sans"/>
                <a:ea typeface="Nunito Sans"/>
                <a:cs typeface="Nunito Sans"/>
                <a:sym typeface="Nunito Sans"/>
              </a:rPr>
              <a:t>Lorem ipsum dolor sit amet, consectetur adipiscing elit. Suspendisse elit libero, egestas vitae bibendum a, gravida non quam. In mattis, mauris.</a:t>
            </a:r>
          </a:p>
        </p:txBody>
      </p:sp>
      <p:sp>
        <p:nvSpPr>
          <p:cNvPr id="22" name="TextBox 22"/>
          <p:cNvSpPr txBox="1"/>
          <p:nvPr/>
        </p:nvSpPr>
        <p:spPr>
          <a:xfrm>
            <a:off x="12768094" y="5722633"/>
            <a:ext cx="4491206" cy="426721"/>
          </a:xfrm>
          <a:prstGeom prst="rect">
            <a:avLst/>
          </a:prstGeom>
        </p:spPr>
        <p:txBody>
          <a:bodyPr lIns="0" tIns="0" rIns="0" bIns="0" rtlCol="0" anchor="t">
            <a:spAutoFit/>
          </a:bodyPr>
          <a:lstStyle/>
          <a:p>
            <a:pPr algn="ctr">
              <a:lnSpc>
                <a:spcPts val="3390"/>
              </a:lnSpc>
            </a:pPr>
            <a:r>
              <a:rPr lang="en-US" sz="3000">
                <a:solidFill>
                  <a:srgbClr val="000000"/>
                </a:solidFill>
                <a:latin typeface="Nunito Sans Bold"/>
                <a:ea typeface="Nunito Sans Bold"/>
                <a:cs typeface="Nunito Sans Bold"/>
                <a:sym typeface="Nunito Sans Bold"/>
              </a:rPr>
              <a:t>Lorem ipsum</a:t>
            </a:r>
          </a:p>
        </p:txBody>
      </p:sp>
      <p:sp>
        <p:nvSpPr>
          <p:cNvPr id="23" name="TextBox 23"/>
          <p:cNvSpPr txBox="1"/>
          <p:nvPr/>
        </p:nvSpPr>
        <p:spPr>
          <a:xfrm>
            <a:off x="1028700" y="8118042"/>
            <a:ext cx="16230600" cy="807070"/>
          </a:xfrm>
          <a:prstGeom prst="rect">
            <a:avLst/>
          </a:prstGeom>
        </p:spPr>
        <p:txBody>
          <a:bodyPr lIns="0" tIns="0" rIns="0" bIns="0" rtlCol="0" anchor="t">
            <a:spAutoFit/>
          </a:bodyPr>
          <a:lstStyle/>
          <a:p>
            <a:pPr algn="l">
              <a:lnSpc>
                <a:spcPts val="2147"/>
              </a:lnSpc>
            </a:pPr>
            <a:r>
              <a:rPr lang="en-US" sz="1900">
                <a:solidFill>
                  <a:srgbClr val="000000"/>
                </a:solidFill>
                <a:latin typeface="Nunito Sans"/>
                <a:ea typeface="Nunito Sans"/>
                <a:cs typeface="Nunito Sans"/>
                <a:sym typeface="Nunito Sans"/>
              </a:rPr>
              <a:t>Lorem ipsum dolor sit amet, consectetur adipiscing elit. Donec id semper urna, sed dignissim leo. Nam tincidunt, nisl at consequat interdum, quam mi faucibus sem, non cursus est tortor non quam. Pellentesque cursus quam ac gravida dignissim. Phasellus in porttitor diam, sit amet semper lorem. Nunc gravida ante eget massa ultrices lobortis.</a:t>
            </a:r>
          </a:p>
        </p:txBody>
      </p:sp>
      <p:sp>
        <p:nvSpPr>
          <p:cNvPr id="24" name="Freeform 24"/>
          <p:cNvSpPr/>
          <p:nvPr/>
        </p:nvSpPr>
        <p:spPr>
          <a:xfrm>
            <a:off x="14490404" y="501257"/>
            <a:ext cx="2768896" cy="819273"/>
          </a:xfrm>
          <a:custGeom>
            <a:avLst/>
            <a:gdLst/>
            <a:ahLst/>
            <a:cxnLst/>
            <a:rect l="l" t="t" r="r" b="b"/>
            <a:pathLst>
              <a:path w="2768896" h="819273">
                <a:moveTo>
                  <a:pt x="0" y="0"/>
                </a:moveTo>
                <a:lnTo>
                  <a:pt x="2768896" y="0"/>
                </a:lnTo>
                <a:lnTo>
                  <a:pt x="2768896" y="819273"/>
                </a:lnTo>
                <a:lnTo>
                  <a:pt x="0" y="819273"/>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pic>
        <p:nvPicPr>
          <p:cNvPr id="3" name="Picture 3"/>
          <p:cNvPicPr>
            <a:picLocks noChangeAspect="1"/>
          </p:cNvPicPr>
          <p:nvPr/>
        </p:nvPicPr>
        <p:blipFill>
          <a:blip r:embed="rId3"/>
          <a:stretch>
            <a:fillRect/>
          </a:stretch>
        </p:blipFill>
        <p:spPr>
          <a:xfrm>
            <a:off x="6427078" y="2569649"/>
            <a:ext cx="5782375" cy="5782375"/>
          </a:xfrm>
          <a:prstGeom prst="rect">
            <a:avLst/>
          </a:prstGeom>
        </p:spPr>
      </p:pic>
      <p:pic>
        <p:nvPicPr>
          <p:cNvPr id="4" name="Picture 4"/>
          <p:cNvPicPr>
            <a:picLocks noChangeAspect="1"/>
          </p:cNvPicPr>
          <p:nvPr/>
        </p:nvPicPr>
        <p:blipFill>
          <a:blip r:embed="rId4"/>
          <a:stretch>
            <a:fillRect/>
          </a:stretch>
        </p:blipFill>
        <p:spPr>
          <a:xfrm rot="-632012">
            <a:off x="7415562" y="3558133"/>
            <a:ext cx="3805410" cy="3805410"/>
          </a:xfrm>
          <a:prstGeom prst="rect">
            <a:avLst/>
          </a:prstGeom>
        </p:spPr>
      </p:pic>
      <p:grpSp>
        <p:nvGrpSpPr>
          <p:cNvPr id="5" name="Group 5"/>
          <p:cNvGrpSpPr/>
          <p:nvPr/>
        </p:nvGrpSpPr>
        <p:grpSpPr>
          <a:xfrm>
            <a:off x="13143035" y="2416839"/>
            <a:ext cx="1740278" cy="1024284"/>
            <a:chOff x="0" y="0"/>
            <a:chExt cx="458345" cy="269770"/>
          </a:xfrm>
        </p:grpSpPr>
        <p:sp>
          <p:nvSpPr>
            <p:cNvPr id="6" name="Freeform 6"/>
            <p:cNvSpPr/>
            <p:nvPr/>
          </p:nvSpPr>
          <p:spPr>
            <a:xfrm>
              <a:off x="0" y="0"/>
              <a:ext cx="458345" cy="269770"/>
            </a:xfrm>
            <a:custGeom>
              <a:avLst/>
              <a:gdLst/>
              <a:ahLst/>
              <a:cxnLst/>
              <a:rect l="l" t="t" r="r" b="b"/>
              <a:pathLst>
                <a:path w="458345" h="269770">
                  <a:moveTo>
                    <a:pt x="134885" y="0"/>
                  </a:moveTo>
                  <a:lnTo>
                    <a:pt x="323460" y="0"/>
                  </a:lnTo>
                  <a:cubicBezTo>
                    <a:pt x="397955" y="0"/>
                    <a:pt x="458345" y="60390"/>
                    <a:pt x="458345" y="134885"/>
                  </a:cubicBezTo>
                  <a:lnTo>
                    <a:pt x="458345" y="134885"/>
                  </a:lnTo>
                  <a:cubicBezTo>
                    <a:pt x="458345" y="170659"/>
                    <a:pt x="444134" y="204968"/>
                    <a:pt x="418838" y="230263"/>
                  </a:cubicBezTo>
                  <a:cubicBezTo>
                    <a:pt x="393542" y="255559"/>
                    <a:pt x="359233" y="269770"/>
                    <a:pt x="323460" y="269770"/>
                  </a:cubicBezTo>
                  <a:lnTo>
                    <a:pt x="134885" y="269770"/>
                  </a:lnTo>
                  <a:cubicBezTo>
                    <a:pt x="99111" y="269770"/>
                    <a:pt x="64803" y="255559"/>
                    <a:pt x="39507" y="230263"/>
                  </a:cubicBezTo>
                  <a:cubicBezTo>
                    <a:pt x="14211" y="204968"/>
                    <a:pt x="0" y="170659"/>
                    <a:pt x="0" y="134885"/>
                  </a:cubicBezTo>
                  <a:lnTo>
                    <a:pt x="0" y="134885"/>
                  </a:lnTo>
                  <a:cubicBezTo>
                    <a:pt x="0" y="99111"/>
                    <a:pt x="14211" y="64803"/>
                    <a:pt x="39507" y="39507"/>
                  </a:cubicBezTo>
                  <a:cubicBezTo>
                    <a:pt x="64803" y="14211"/>
                    <a:pt x="99111" y="0"/>
                    <a:pt x="134885" y="0"/>
                  </a:cubicBezTo>
                  <a:close/>
                </a:path>
              </a:pathLst>
            </a:custGeom>
            <a:solidFill>
              <a:srgbClr val="000000">
                <a:alpha val="0"/>
              </a:srgbClr>
            </a:solidFill>
          </p:spPr>
        </p:sp>
        <p:sp>
          <p:nvSpPr>
            <p:cNvPr id="7" name="TextBox 7"/>
            <p:cNvSpPr txBox="1"/>
            <p:nvPr/>
          </p:nvSpPr>
          <p:spPr>
            <a:xfrm>
              <a:off x="0" y="-66675"/>
              <a:ext cx="458345" cy="336445"/>
            </a:xfrm>
            <a:prstGeom prst="rect">
              <a:avLst/>
            </a:prstGeom>
          </p:spPr>
          <p:txBody>
            <a:bodyPr lIns="254000" tIns="254000" rIns="254000" bIns="254000" rtlCol="0" anchor="t"/>
            <a:lstStyle/>
            <a:p>
              <a:pPr algn="l">
                <a:lnSpc>
                  <a:spcPts val="4339"/>
                </a:lnSpc>
              </a:pPr>
              <a:r>
                <a:rPr lang="en-US" sz="3099">
                  <a:solidFill>
                    <a:srgbClr val="000000"/>
                  </a:solidFill>
                  <a:latin typeface="Nunito Sans Bold"/>
                  <a:ea typeface="Nunito Sans Bold"/>
                  <a:cs typeface="Nunito Sans Bold"/>
                  <a:sym typeface="Nunito Sans Bold"/>
                </a:rPr>
                <a:t>42%</a:t>
              </a:r>
            </a:p>
          </p:txBody>
        </p:sp>
      </p:grpSp>
      <p:grpSp>
        <p:nvGrpSpPr>
          <p:cNvPr id="8" name="Group 8"/>
          <p:cNvGrpSpPr/>
          <p:nvPr/>
        </p:nvGrpSpPr>
        <p:grpSpPr>
          <a:xfrm>
            <a:off x="3448292" y="4869002"/>
            <a:ext cx="1740278" cy="1024284"/>
            <a:chOff x="0" y="0"/>
            <a:chExt cx="458345" cy="269770"/>
          </a:xfrm>
        </p:grpSpPr>
        <p:sp>
          <p:nvSpPr>
            <p:cNvPr id="9" name="Freeform 9"/>
            <p:cNvSpPr/>
            <p:nvPr/>
          </p:nvSpPr>
          <p:spPr>
            <a:xfrm>
              <a:off x="0" y="0"/>
              <a:ext cx="458345" cy="269770"/>
            </a:xfrm>
            <a:custGeom>
              <a:avLst/>
              <a:gdLst/>
              <a:ahLst/>
              <a:cxnLst/>
              <a:rect l="l" t="t" r="r" b="b"/>
              <a:pathLst>
                <a:path w="458345" h="269770">
                  <a:moveTo>
                    <a:pt x="134885" y="0"/>
                  </a:moveTo>
                  <a:lnTo>
                    <a:pt x="323460" y="0"/>
                  </a:lnTo>
                  <a:cubicBezTo>
                    <a:pt x="397955" y="0"/>
                    <a:pt x="458345" y="60390"/>
                    <a:pt x="458345" y="134885"/>
                  </a:cubicBezTo>
                  <a:lnTo>
                    <a:pt x="458345" y="134885"/>
                  </a:lnTo>
                  <a:cubicBezTo>
                    <a:pt x="458345" y="170659"/>
                    <a:pt x="444134" y="204968"/>
                    <a:pt x="418838" y="230263"/>
                  </a:cubicBezTo>
                  <a:cubicBezTo>
                    <a:pt x="393542" y="255559"/>
                    <a:pt x="359233" y="269770"/>
                    <a:pt x="323460" y="269770"/>
                  </a:cubicBezTo>
                  <a:lnTo>
                    <a:pt x="134885" y="269770"/>
                  </a:lnTo>
                  <a:cubicBezTo>
                    <a:pt x="99111" y="269770"/>
                    <a:pt x="64803" y="255559"/>
                    <a:pt x="39507" y="230263"/>
                  </a:cubicBezTo>
                  <a:cubicBezTo>
                    <a:pt x="14211" y="204968"/>
                    <a:pt x="0" y="170659"/>
                    <a:pt x="0" y="134885"/>
                  </a:cubicBezTo>
                  <a:lnTo>
                    <a:pt x="0" y="134885"/>
                  </a:lnTo>
                  <a:cubicBezTo>
                    <a:pt x="0" y="99111"/>
                    <a:pt x="14211" y="64803"/>
                    <a:pt x="39507" y="39507"/>
                  </a:cubicBezTo>
                  <a:cubicBezTo>
                    <a:pt x="64803" y="14211"/>
                    <a:pt x="99111" y="0"/>
                    <a:pt x="134885" y="0"/>
                  </a:cubicBezTo>
                  <a:close/>
                </a:path>
              </a:pathLst>
            </a:custGeom>
            <a:solidFill>
              <a:srgbClr val="000000">
                <a:alpha val="0"/>
              </a:srgbClr>
            </a:solidFill>
          </p:spPr>
        </p:sp>
        <p:sp>
          <p:nvSpPr>
            <p:cNvPr id="10" name="TextBox 10"/>
            <p:cNvSpPr txBox="1"/>
            <p:nvPr/>
          </p:nvSpPr>
          <p:spPr>
            <a:xfrm>
              <a:off x="0" y="-66675"/>
              <a:ext cx="458345" cy="336445"/>
            </a:xfrm>
            <a:prstGeom prst="rect">
              <a:avLst/>
            </a:prstGeom>
          </p:spPr>
          <p:txBody>
            <a:bodyPr lIns="254000" tIns="254000" rIns="254000" bIns="254000" rtlCol="0" anchor="t"/>
            <a:lstStyle/>
            <a:p>
              <a:pPr algn="r">
                <a:lnSpc>
                  <a:spcPts val="4339"/>
                </a:lnSpc>
              </a:pPr>
              <a:r>
                <a:rPr lang="en-US" sz="3099">
                  <a:solidFill>
                    <a:srgbClr val="000000"/>
                  </a:solidFill>
                  <a:latin typeface="Nunito Sans Bold"/>
                  <a:ea typeface="Nunito Sans Bold"/>
                  <a:cs typeface="Nunito Sans Bold"/>
                  <a:sym typeface="Nunito Sans Bold"/>
                </a:rPr>
                <a:t>67%</a:t>
              </a:r>
            </a:p>
          </p:txBody>
        </p:sp>
      </p:grpSp>
      <p:sp>
        <p:nvSpPr>
          <p:cNvPr id="11" name="AutoShape 11"/>
          <p:cNvSpPr/>
          <p:nvPr/>
        </p:nvSpPr>
        <p:spPr>
          <a:xfrm flipH="1">
            <a:off x="10219533" y="2928981"/>
            <a:ext cx="2923502" cy="1703650"/>
          </a:xfrm>
          <a:prstGeom prst="line">
            <a:avLst/>
          </a:prstGeom>
          <a:ln w="38100" cap="rnd">
            <a:solidFill>
              <a:srgbClr val="FEB135"/>
            </a:solidFill>
            <a:prstDash val="solid"/>
            <a:headEnd type="none" w="sm" len="sm"/>
            <a:tailEnd type="oval" w="lg" len="lg"/>
          </a:ln>
        </p:spPr>
      </p:sp>
      <p:sp>
        <p:nvSpPr>
          <p:cNvPr id="12" name="TextBox 12"/>
          <p:cNvSpPr txBox="1"/>
          <p:nvPr/>
        </p:nvSpPr>
        <p:spPr>
          <a:xfrm>
            <a:off x="13292690" y="3270960"/>
            <a:ext cx="3439299" cy="1713231"/>
          </a:xfrm>
          <a:prstGeom prst="rect">
            <a:avLst/>
          </a:prstGeom>
        </p:spPr>
        <p:txBody>
          <a:bodyPr lIns="0" tIns="0" rIns="0" bIns="0" rtlCol="0" anchor="t">
            <a:spAutoFit/>
          </a:bodyPr>
          <a:lstStyle/>
          <a:p>
            <a:pPr algn="l">
              <a:lnSpc>
                <a:spcPts val="2260"/>
              </a:lnSpc>
            </a:pPr>
            <a:r>
              <a:rPr lang="en-US" sz="2000">
                <a:solidFill>
                  <a:srgbClr val="000000"/>
                </a:solidFill>
                <a:latin typeface="Nunito Sans"/>
                <a:ea typeface="Nunito Sans"/>
                <a:cs typeface="Nunito Sans"/>
                <a:sym typeface="Nunito Sans"/>
              </a:rPr>
              <a:t>Lorem ipsum dolor sit amet, consectetur adipiscing elit. Suspendisse elit libero, egestas vitae bibendum a, gravida non quam. In mattis, mauris.</a:t>
            </a:r>
          </a:p>
        </p:txBody>
      </p:sp>
      <p:sp>
        <p:nvSpPr>
          <p:cNvPr id="13" name="TextBox 13"/>
          <p:cNvSpPr txBox="1"/>
          <p:nvPr/>
        </p:nvSpPr>
        <p:spPr>
          <a:xfrm>
            <a:off x="1556010" y="5711526"/>
            <a:ext cx="3439299" cy="1713231"/>
          </a:xfrm>
          <a:prstGeom prst="rect">
            <a:avLst/>
          </a:prstGeom>
        </p:spPr>
        <p:txBody>
          <a:bodyPr lIns="0" tIns="0" rIns="0" bIns="0" rtlCol="0" anchor="t">
            <a:spAutoFit/>
          </a:bodyPr>
          <a:lstStyle/>
          <a:p>
            <a:pPr algn="r">
              <a:lnSpc>
                <a:spcPts val="2260"/>
              </a:lnSpc>
            </a:pPr>
            <a:r>
              <a:rPr lang="en-US" sz="2000">
                <a:solidFill>
                  <a:srgbClr val="000000"/>
                </a:solidFill>
                <a:latin typeface="Nunito Sans"/>
                <a:ea typeface="Nunito Sans"/>
                <a:cs typeface="Nunito Sans"/>
                <a:sym typeface="Nunito Sans"/>
              </a:rPr>
              <a:t>Lorem ipsum dolor sit amet, consectetur adipiscing elit. Suspendisse elit libero, egestas vitae bibendum a, gravida non quam. In mattis, mauris.</a:t>
            </a:r>
          </a:p>
        </p:txBody>
      </p:sp>
      <p:sp>
        <p:nvSpPr>
          <p:cNvPr id="14" name="AutoShape 14"/>
          <p:cNvSpPr/>
          <p:nvPr/>
        </p:nvSpPr>
        <p:spPr>
          <a:xfrm>
            <a:off x="5188570" y="5381144"/>
            <a:ext cx="3449187" cy="2048581"/>
          </a:xfrm>
          <a:prstGeom prst="line">
            <a:avLst/>
          </a:prstGeom>
          <a:ln w="38100" cap="rnd">
            <a:solidFill>
              <a:srgbClr val="FEB135"/>
            </a:solidFill>
            <a:prstDash val="solid"/>
            <a:headEnd type="none" w="sm" len="sm"/>
            <a:tailEnd type="oval" w="lg" len="lg"/>
          </a:ln>
        </p:spPr>
      </p:sp>
      <p:grpSp>
        <p:nvGrpSpPr>
          <p:cNvPr id="15" name="Group 15"/>
          <p:cNvGrpSpPr/>
          <p:nvPr/>
        </p:nvGrpSpPr>
        <p:grpSpPr>
          <a:xfrm>
            <a:off x="0" y="9956446"/>
            <a:ext cx="9144000" cy="330554"/>
            <a:chOff x="0" y="0"/>
            <a:chExt cx="406400" cy="14691"/>
          </a:xfrm>
        </p:grpSpPr>
        <p:sp>
          <p:nvSpPr>
            <p:cNvPr id="16" name="Freeform 16"/>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001558"/>
            </a:solidFill>
          </p:spPr>
        </p:sp>
        <p:sp>
          <p:nvSpPr>
            <p:cNvPr id="17" name="TextBox 17"/>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grpSp>
        <p:nvGrpSpPr>
          <p:cNvPr id="18" name="Group 18"/>
          <p:cNvGrpSpPr/>
          <p:nvPr/>
        </p:nvGrpSpPr>
        <p:grpSpPr>
          <a:xfrm>
            <a:off x="9144000" y="9956446"/>
            <a:ext cx="9144000" cy="330554"/>
            <a:chOff x="0" y="0"/>
            <a:chExt cx="406400" cy="14691"/>
          </a:xfrm>
        </p:grpSpPr>
        <p:sp>
          <p:nvSpPr>
            <p:cNvPr id="19" name="Freeform 19"/>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FEB135"/>
            </a:solidFill>
          </p:spPr>
        </p:sp>
        <p:sp>
          <p:nvSpPr>
            <p:cNvPr id="20" name="TextBox 20"/>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sp>
        <p:nvSpPr>
          <p:cNvPr id="21" name="Freeform 21"/>
          <p:cNvSpPr/>
          <p:nvPr/>
        </p:nvSpPr>
        <p:spPr>
          <a:xfrm>
            <a:off x="14490404" y="501257"/>
            <a:ext cx="2768896" cy="819273"/>
          </a:xfrm>
          <a:custGeom>
            <a:avLst/>
            <a:gdLst/>
            <a:ahLst/>
            <a:cxnLst/>
            <a:rect l="l" t="t" r="r" b="b"/>
            <a:pathLst>
              <a:path w="2768896" h="819273">
                <a:moveTo>
                  <a:pt x="0" y="0"/>
                </a:moveTo>
                <a:lnTo>
                  <a:pt x="2768896" y="0"/>
                </a:lnTo>
                <a:lnTo>
                  <a:pt x="2768896" y="819273"/>
                </a:lnTo>
                <a:lnTo>
                  <a:pt x="0" y="81927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22" name="TextBox 22"/>
          <p:cNvSpPr txBox="1"/>
          <p:nvPr/>
        </p:nvSpPr>
        <p:spPr>
          <a:xfrm>
            <a:off x="1028700" y="980929"/>
            <a:ext cx="9190833" cy="857118"/>
          </a:xfrm>
          <a:prstGeom prst="rect">
            <a:avLst/>
          </a:prstGeom>
        </p:spPr>
        <p:txBody>
          <a:bodyPr lIns="0" tIns="0" rIns="0" bIns="0" rtlCol="0" anchor="t">
            <a:spAutoFit/>
          </a:bodyPr>
          <a:lstStyle/>
          <a:p>
            <a:pPr algn="l">
              <a:lnSpc>
                <a:spcPts val="6299"/>
              </a:lnSpc>
            </a:pPr>
            <a:r>
              <a:rPr lang="en-US" sz="6999">
                <a:solidFill>
                  <a:srgbClr val="000000"/>
                </a:solidFill>
                <a:latin typeface="Nunito Sans Bold"/>
                <a:ea typeface="Nunito Sans Bold"/>
                <a:cs typeface="Nunito Sans Bold"/>
                <a:sym typeface="Nunito Sans Bold"/>
              </a:rPr>
              <a:t>Titulo Titulo Titulo</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sp>
        <p:nvSpPr>
          <p:cNvPr id="3" name="Freeform 3"/>
          <p:cNvSpPr/>
          <p:nvPr/>
        </p:nvSpPr>
        <p:spPr>
          <a:xfrm rot="-5400000">
            <a:off x="10208904" y="1171446"/>
            <a:ext cx="6156684" cy="7944108"/>
          </a:xfrm>
          <a:custGeom>
            <a:avLst/>
            <a:gdLst/>
            <a:ahLst/>
            <a:cxnLst/>
            <a:rect l="l" t="t" r="r" b="b"/>
            <a:pathLst>
              <a:path w="6156684" h="7944108">
                <a:moveTo>
                  <a:pt x="0" y="0"/>
                </a:moveTo>
                <a:lnTo>
                  <a:pt x="6156684" y="0"/>
                </a:lnTo>
                <a:lnTo>
                  <a:pt x="6156684" y="7944108"/>
                </a:lnTo>
                <a:lnTo>
                  <a:pt x="0" y="79441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TextBox 4"/>
          <p:cNvSpPr txBox="1"/>
          <p:nvPr/>
        </p:nvSpPr>
        <p:spPr>
          <a:xfrm>
            <a:off x="1028700" y="980929"/>
            <a:ext cx="7000351" cy="857118"/>
          </a:xfrm>
          <a:prstGeom prst="rect">
            <a:avLst/>
          </a:prstGeom>
        </p:spPr>
        <p:txBody>
          <a:bodyPr lIns="0" tIns="0" rIns="0" bIns="0" rtlCol="0" anchor="t">
            <a:spAutoFit/>
          </a:bodyPr>
          <a:lstStyle/>
          <a:p>
            <a:pPr algn="l">
              <a:lnSpc>
                <a:spcPts val="6299"/>
              </a:lnSpc>
            </a:pPr>
            <a:r>
              <a:rPr lang="en-US" sz="6999">
                <a:solidFill>
                  <a:srgbClr val="000000"/>
                </a:solidFill>
                <a:latin typeface="Nunito Sans Bold"/>
                <a:ea typeface="Nunito Sans Bold"/>
                <a:cs typeface="Nunito Sans Bold"/>
                <a:sym typeface="Nunito Sans Bold"/>
              </a:rPr>
              <a:t>Titulo</a:t>
            </a:r>
          </a:p>
        </p:txBody>
      </p:sp>
      <p:sp>
        <p:nvSpPr>
          <p:cNvPr id="5" name="TextBox 5"/>
          <p:cNvSpPr txBox="1"/>
          <p:nvPr/>
        </p:nvSpPr>
        <p:spPr>
          <a:xfrm>
            <a:off x="1028700" y="5647416"/>
            <a:ext cx="5976251" cy="2284731"/>
          </a:xfrm>
          <a:prstGeom prst="rect">
            <a:avLst/>
          </a:prstGeom>
        </p:spPr>
        <p:txBody>
          <a:bodyPr lIns="0" tIns="0" rIns="0" bIns="0" rtlCol="0" anchor="t">
            <a:spAutoFit/>
          </a:bodyPr>
          <a:lstStyle/>
          <a:p>
            <a:pPr marL="431817" lvl="1" indent="-215908" algn="l">
              <a:lnSpc>
                <a:spcPts val="2260"/>
              </a:lnSpc>
              <a:buAutoNum type="arabicPeriod"/>
            </a:pPr>
            <a:r>
              <a:rPr lang="en-US" sz="2000">
                <a:solidFill>
                  <a:srgbClr val="000000"/>
                </a:solidFill>
                <a:latin typeface="Nunito Sans"/>
                <a:ea typeface="Nunito Sans"/>
                <a:cs typeface="Nunito Sans"/>
                <a:sym typeface="Nunito Sans"/>
              </a:rPr>
              <a:t>Lorem ipsum dolor sit amet, consectetur adipiscing elit.</a:t>
            </a:r>
          </a:p>
          <a:p>
            <a:pPr marL="431817" lvl="1" indent="-215908" algn="l">
              <a:lnSpc>
                <a:spcPts val="2260"/>
              </a:lnSpc>
              <a:buAutoNum type="arabicPeriod"/>
            </a:pPr>
            <a:r>
              <a:rPr lang="en-US" sz="2000">
                <a:solidFill>
                  <a:srgbClr val="000000"/>
                </a:solidFill>
                <a:latin typeface="Nunito Sans"/>
                <a:ea typeface="Nunito Sans"/>
                <a:cs typeface="Nunito Sans"/>
                <a:sym typeface="Nunito Sans"/>
              </a:rPr>
              <a:t>Lorem ipsum dolor sit amet, consectetur adipiscing elit.</a:t>
            </a:r>
          </a:p>
          <a:p>
            <a:pPr marL="431817" lvl="1" indent="-215908" algn="l">
              <a:lnSpc>
                <a:spcPts val="2260"/>
              </a:lnSpc>
              <a:buAutoNum type="arabicPeriod"/>
            </a:pPr>
            <a:r>
              <a:rPr lang="en-US" sz="2000">
                <a:solidFill>
                  <a:srgbClr val="000000"/>
                </a:solidFill>
                <a:latin typeface="Nunito Sans"/>
                <a:ea typeface="Nunito Sans"/>
                <a:cs typeface="Nunito Sans"/>
                <a:sym typeface="Nunito Sans"/>
              </a:rPr>
              <a:t>Lorem ipsum dolor sit amet, consectetur adipiscing elit.</a:t>
            </a:r>
          </a:p>
          <a:p>
            <a:pPr marL="431817" lvl="1" indent="-215908" algn="l">
              <a:lnSpc>
                <a:spcPts val="2260"/>
              </a:lnSpc>
              <a:buAutoNum type="arabicPeriod"/>
            </a:pPr>
            <a:r>
              <a:rPr lang="en-US" sz="2000">
                <a:solidFill>
                  <a:srgbClr val="000000"/>
                </a:solidFill>
                <a:latin typeface="Nunito Sans"/>
                <a:ea typeface="Nunito Sans"/>
                <a:cs typeface="Nunito Sans"/>
                <a:sym typeface="Nunito Sans"/>
              </a:rPr>
              <a:t>Lorem ipsum dolor sit amet, consectetur adipiscing elit.</a:t>
            </a:r>
          </a:p>
        </p:txBody>
      </p:sp>
      <p:sp>
        <p:nvSpPr>
          <p:cNvPr id="6" name="TextBox 6"/>
          <p:cNvSpPr txBox="1"/>
          <p:nvPr/>
        </p:nvSpPr>
        <p:spPr>
          <a:xfrm>
            <a:off x="1028700" y="2929433"/>
            <a:ext cx="5976251" cy="1141731"/>
          </a:xfrm>
          <a:prstGeom prst="rect">
            <a:avLst/>
          </a:prstGeom>
        </p:spPr>
        <p:txBody>
          <a:bodyPr lIns="0" tIns="0" rIns="0" bIns="0" rtlCol="0" anchor="t">
            <a:spAutoFit/>
          </a:bodyPr>
          <a:lstStyle/>
          <a:p>
            <a:pPr algn="l">
              <a:lnSpc>
                <a:spcPts val="2260"/>
              </a:lnSpc>
            </a:pPr>
            <a:r>
              <a:rPr lang="en-US" sz="2000">
                <a:solidFill>
                  <a:srgbClr val="000000"/>
                </a:solidFill>
                <a:latin typeface="Nunito Sans"/>
                <a:ea typeface="Nunito Sans"/>
                <a:cs typeface="Nunito Sans"/>
                <a:sym typeface="Nunito Sans"/>
              </a:rPr>
              <a:t>Lorem ipsum dolor sit amet, consectetur adipiscing elit. Suspendisse elit libero, egestas vitae bibendum a, gravida non quam. In mattis, mauris.</a:t>
            </a:r>
          </a:p>
        </p:txBody>
      </p:sp>
      <p:sp>
        <p:nvSpPr>
          <p:cNvPr id="7" name="TextBox 7"/>
          <p:cNvSpPr txBox="1"/>
          <p:nvPr/>
        </p:nvSpPr>
        <p:spPr>
          <a:xfrm>
            <a:off x="1028700" y="4926249"/>
            <a:ext cx="5976251" cy="426721"/>
          </a:xfrm>
          <a:prstGeom prst="rect">
            <a:avLst/>
          </a:prstGeom>
        </p:spPr>
        <p:txBody>
          <a:bodyPr lIns="0" tIns="0" rIns="0" bIns="0" rtlCol="0" anchor="t">
            <a:spAutoFit/>
          </a:bodyPr>
          <a:lstStyle/>
          <a:p>
            <a:pPr algn="l">
              <a:lnSpc>
                <a:spcPts val="3390"/>
              </a:lnSpc>
            </a:pPr>
            <a:r>
              <a:rPr lang="en-US" sz="3000">
                <a:solidFill>
                  <a:srgbClr val="000000"/>
                </a:solidFill>
                <a:latin typeface="Nunito Sans Bold"/>
                <a:ea typeface="Nunito Sans Bold"/>
                <a:cs typeface="Nunito Sans Bold"/>
                <a:sym typeface="Nunito Sans Bold"/>
              </a:rPr>
              <a:t>Lorem ipsum dolor sit amet,</a:t>
            </a:r>
          </a:p>
        </p:txBody>
      </p:sp>
      <p:grpSp>
        <p:nvGrpSpPr>
          <p:cNvPr id="8" name="Group 8"/>
          <p:cNvGrpSpPr/>
          <p:nvPr/>
        </p:nvGrpSpPr>
        <p:grpSpPr>
          <a:xfrm>
            <a:off x="9626863" y="2360275"/>
            <a:ext cx="7082694" cy="5571873"/>
            <a:chOff x="0" y="0"/>
            <a:chExt cx="1033192" cy="812800"/>
          </a:xfrm>
        </p:grpSpPr>
        <p:sp>
          <p:nvSpPr>
            <p:cNvPr id="9" name="Freeform 9"/>
            <p:cNvSpPr/>
            <p:nvPr/>
          </p:nvSpPr>
          <p:spPr>
            <a:xfrm>
              <a:off x="0" y="0"/>
              <a:ext cx="1033192" cy="812800"/>
            </a:xfrm>
            <a:custGeom>
              <a:avLst/>
              <a:gdLst/>
              <a:ahLst/>
              <a:cxnLst/>
              <a:rect l="l" t="t" r="r" b="b"/>
              <a:pathLst>
                <a:path w="1033192" h="812800">
                  <a:moveTo>
                    <a:pt x="0" y="0"/>
                  </a:moveTo>
                  <a:lnTo>
                    <a:pt x="1033192" y="0"/>
                  </a:lnTo>
                  <a:lnTo>
                    <a:pt x="1033192" y="812800"/>
                  </a:lnTo>
                  <a:lnTo>
                    <a:pt x="0" y="812800"/>
                  </a:lnTo>
                  <a:close/>
                </a:path>
              </a:pathLst>
            </a:custGeom>
            <a:solidFill>
              <a:srgbClr val="000000">
                <a:alpha val="0"/>
              </a:srgbClr>
            </a:solidFill>
            <a:ln w="12700">
              <a:solidFill>
                <a:srgbClr val="000000"/>
              </a:solidFill>
            </a:ln>
          </p:spPr>
        </p:sp>
      </p:grpSp>
      <p:grpSp>
        <p:nvGrpSpPr>
          <p:cNvPr id="10" name="Group 10"/>
          <p:cNvGrpSpPr/>
          <p:nvPr/>
        </p:nvGrpSpPr>
        <p:grpSpPr>
          <a:xfrm>
            <a:off x="0" y="9956446"/>
            <a:ext cx="9144000" cy="330554"/>
            <a:chOff x="0" y="0"/>
            <a:chExt cx="406400" cy="14691"/>
          </a:xfrm>
        </p:grpSpPr>
        <p:sp>
          <p:nvSpPr>
            <p:cNvPr id="11" name="Freeform 11"/>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001558"/>
            </a:solidFill>
          </p:spPr>
        </p:sp>
        <p:sp>
          <p:nvSpPr>
            <p:cNvPr id="12" name="TextBox 12"/>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grpSp>
        <p:nvGrpSpPr>
          <p:cNvPr id="13" name="Group 13"/>
          <p:cNvGrpSpPr/>
          <p:nvPr/>
        </p:nvGrpSpPr>
        <p:grpSpPr>
          <a:xfrm>
            <a:off x="9144000" y="9956446"/>
            <a:ext cx="9144000" cy="330554"/>
            <a:chOff x="0" y="0"/>
            <a:chExt cx="406400" cy="14691"/>
          </a:xfrm>
        </p:grpSpPr>
        <p:sp>
          <p:nvSpPr>
            <p:cNvPr id="14" name="Freeform 14"/>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FEB135"/>
            </a:solidFill>
          </p:spPr>
        </p:sp>
        <p:sp>
          <p:nvSpPr>
            <p:cNvPr id="15" name="TextBox 15"/>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sp>
        <p:nvSpPr>
          <p:cNvPr id="16" name="Freeform 16"/>
          <p:cNvSpPr/>
          <p:nvPr/>
        </p:nvSpPr>
        <p:spPr>
          <a:xfrm>
            <a:off x="14490404" y="501257"/>
            <a:ext cx="2768896" cy="819273"/>
          </a:xfrm>
          <a:custGeom>
            <a:avLst/>
            <a:gdLst/>
            <a:ahLst/>
            <a:cxnLst/>
            <a:rect l="l" t="t" r="r" b="b"/>
            <a:pathLst>
              <a:path w="2768896" h="819273">
                <a:moveTo>
                  <a:pt x="0" y="0"/>
                </a:moveTo>
                <a:lnTo>
                  <a:pt x="2768896" y="0"/>
                </a:lnTo>
                <a:lnTo>
                  <a:pt x="2768896" y="819273"/>
                </a:lnTo>
                <a:lnTo>
                  <a:pt x="0" y="81927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sp>
        <p:nvSpPr>
          <p:cNvPr id="3" name="Freeform 3"/>
          <p:cNvSpPr/>
          <p:nvPr/>
        </p:nvSpPr>
        <p:spPr>
          <a:xfrm rot="-5400000">
            <a:off x="6656145" y="1646732"/>
            <a:ext cx="4975710" cy="6518397"/>
          </a:xfrm>
          <a:custGeom>
            <a:avLst/>
            <a:gdLst/>
            <a:ahLst/>
            <a:cxnLst/>
            <a:rect l="l" t="t" r="r" b="b"/>
            <a:pathLst>
              <a:path w="4975710" h="6518397">
                <a:moveTo>
                  <a:pt x="0" y="0"/>
                </a:moveTo>
                <a:lnTo>
                  <a:pt x="4975710" y="0"/>
                </a:lnTo>
                <a:lnTo>
                  <a:pt x="4975710" y="6518397"/>
                </a:lnTo>
                <a:lnTo>
                  <a:pt x="0" y="6518397"/>
                </a:lnTo>
                <a:lnTo>
                  <a:pt x="0" y="0"/>
                </a:lnTo>
                <a:close/>
              </a:path>
            </a:pathLst>
          </a:custGeom>
          <a:blipFill>
            <a:blip r:embed="rId3">
              <a:alphaModFix amt="51000"/>
            </a:blip>
            <a:stretch>
              <a:fillRect/>
            </a:stretch>
          </a:blipFill>
        </p:spPr>
      </p:sp>
      <p:grpSp>
        <p:nvGrpSpPr>
          <p:cNvPr id="4" name="Group 4"/>
          <p:cNvGrpSpPr/>
          <p:nvPr/>
        </p:nvGrpSpPr>
        <p:grpSpPr>
          <a:xfrm>
            <a:off x="6351590" y="2929648"/>
            <a:ext cx="5584821" cy="3897491"/>
            <a:chOff x="0" y="0"/>
            <a:chExt cx="1470899" cy="1026500"/>
          </a:xfrm>
        </p:grpSpPr>
        <p:sp>
          <p:nvSpPr>
            <p:cNvPr id="5" name="Freeform 5"/>
            <p:cNvSpPr/>
            <p:nvPr/>
          </p:nvSpPr>
          <p:spPr>
            <a:xfrm>
              <a:off x="0" y="0"/>
              <a:ext cx="1470899" cy="1026500"/>
            </a:xfrm>
            <a:custGeom>
              <a:avLst/>
              <a:gdLst/>
              <a:ahLst/>
              <a:cxnLst/>
              <a:rect l="l" t="t" r="r" b="b"/>
              <a:pathLst>
                <a:path w="1470899" h="1026500">
                  <a:moveTo>
                    <a:pt x="70698" y="0"/>
                  </a:moveTo>
                  <a:lnTo>
                    <a:pt x="1400201" y="0"/>
                  </a:lnTo>
                  <a:cubicBezTo>
                    <a:pt x="1418951" y="0"/>
                    <a:pt x="1436934" y="7449"/>
                    <a:pt x="1450192" y="20707"/>
                  </a:cubicBezTo>
                  <a:cubicBezTo>
                    <a:pt x="1463451" y="33966"/>
                    <a:pt x="1470899" y="51948"/>
                    <a:pt x="1470899" y="70698"/>
                  </a:cubicBezTo>
                  <a:lnTo>
                    <a:pt x="1470899" y="955801"/>
                  </a:lnTo>
                  <a:cubicBezTo>
                    <a:pt x="1470899" y="974552"/>
                    <a:pt x="1463451" y="992534"/>
                    <a:pt x="1450192" y="1005793"/>
                  </a:cubicBezTo>
                  <a:cubicBezTo>
                    <a:pt x="1436934" y="1019051"/>
                    <a:pt x="1418951" y="1026500"/>
                    <a:pt x="1400201" y="1026500"/>
                  </a:cubicBezTo>
                  <a:lnTo>
                    <a:pt x="70698" y="1026500"/>
                  </a:lnTo>
                  <a:cubicBezTo>
                    <a:pt x="51948" y="1026500"/>
                    <a:pt x="33966" y="1019051"/>
                    <a:pt x="20707" y="1005793"/>
                  </a:cubicBezTo>
                  <a:cubicBezTo>
                    <a:pt x="7449" y="992534"/>
                    <a:pt x="0" y="974552"/>
                    <a:pt x="0" y="955801"/>
                  </a:cubicBezTo>
                  <a:lnTo>
                    <a:pt x="0" y="70698"/>
                  </a:lnTo>
                  <a:cubicBezTo>
                    <a:pt x="0" y="51948"/>
                    <a:pt x="7449" y="33966"/>
                    <a:pt x="20707" y="20707"/>
                  </a:cubicBezTo>
                  <a:cubicBezTo>
                    <a:pt x="33966" y="7449"/>
                    <a:pt x="51948" y="0"/>
                    <a:pt x="70698" y="0"/>
                  </a:cubicBezTo>
                  <a:close/>
                </a:path>
              </a:pathLst>
            </a:custGeom>
            <a:solidFill>
              <a:srgbClr val="FEB135"/>
            </a:solidFill>
          </p:spPr>
        </p:sp>
        <p:sp>
          <p:nvSpPr>
            <p:cNvPr id="6" name="TextBox 6"/>
            <p:cNvSpPr txBox="1"/>
            <p:nvPr/>
          </p:nvSpPr>
          <p:spPr>
            <a:xfrm>
              <a:off x="0" y="-38100"/>
              <a:ext cx="1470899" cy="1064600"/>
            </a:xfrm>
            <a:prstGeom prst="rect">
              <a:avLst/>
            </a:prstGeom>
          </p:spPr>
          <p:txBody>
            <a:bodyPr lIns="50800" tIns="50800" rIns="50800" bIns="50800" rtlCol="0" anchor="ctr"/>
            <a:lstStyle/>
            <a:p>
              <a:pPr algn="ctr">
                <a:lnSpc>
                  <a:spcPts val="2659"/>
                </a:lnSpc>
              </a:pPr>
              <a:endParaRPr/>
            </a:p>
          </p:txBody>
        </p:sp>
      </p:grpSp>
      <p:sp>
        <p:nvSpPr>
          <p:cNvPr id="7" name="TextBox 7"/>
          <p:cNvSpPr txBox="1"/>
          <p:nvPr/>
        </p:nvSpPr>
        <p:spPr>
          <a:xfrm>
            <a:off x="1028700" y="4924981"/>
            <a:ext cx="4491206" cy="1427480"/>
          </a:xfrm>
          <a:prstGeom prst="rect">
            <a:avLst/>
          </a:prstGeom>
        </p:spPr>
        <p:txBody>
          <a:bodyPr lIns="0" tIns="0" rIns="0" bIns="0" rtlCol="0" anchor="t">
            <a:spAutoFit/>
          </a:bodyPr>
          <a:lstStyle/>
          <a:p>
            <a:pPr algn="ctr">
              <a:lnSpc>
                <a:spcPts val="2260"/>
              </a:lnSpc>
            </a:pPr>
            <a:r>
              <a:rPr lang="en-US" sz="2000">
                <a:solidFill>
                  <a:srgbClr val="000000"/>
                </a:solidFill>
                <a:latin typeface="Nunito Sans"/>
                <a:ea typeface="Nunito Sans"/>
                <a:cs typeface="Nunito Sans"/>
                <a:sym typeface="Nunito Sans"/>
              </a:rPr>
              <a:t>Lorem ipsum dolor sit amet, consectetur adipiscing elit. Suspendisse elit libero, egestas vitae bibendum a, gravida non quam. In mattis, mauris.</a:t>
            </a:r>
          </a:p>
        </p:txBody>
      </p:sp>
      <p:sp>
        <p:nvSpPr>
          <p:cNvPr id="8" name="TextBox 8"/>
          <p:cNvSpPr txBox="1"/>
          <p:nvPr/>
        </p:nvSpPr>
        <p:spPr>
          <a:xfrm>
            <a:off x="6898397" y="4924981"/>
            <a:ext cx="4491206" cy="1427480"/>
          </a:xfrm>
          <a:prstGeom prst="rect">
            <a:avLst/>
          </a:prstGeom>
        </p:spPr>
        <p:txBody>
          <a:bodyPr lIns="0" tIns="0" rIns="0" bIns="0" rtlCol="0" anchor="t">
            <a:spAutoFit/>
          </a:bodyPr>
          <a:lstStyle/>
          <a:p>
            <a:pPr algn="ctr">
              <a:lnSpc>
                <a:spcPts val="2260"/>
              </a:lnSpc>
            </a:pPr>
            <a:r>
              <a:rPr lang="en-US" sz="2000">
                <a:solidFill>
                  <a:srgbClr val="001558"/>
                </a:solidFill>
                <a:latin typeface="Nunito Sans"/>
                <a:ea typeface="Nunito Sans"/>
                <a:cs typeface="Nunito Sans"/>
                <a:sym typeface="Nunito Sans"/>
              </a:rPr>
              <a:t>Lorem ipsum dolor sit amet, consectetur adipiscing elit. Suspendisse elit libero, egestas vitae bibendum a, gravida non quam. In mattis, mauris.</a:t>
            </a:r>
          </a:p>
        </p:txBody>
      </p:sp>
      <p:sp>
        <p:nvSpPr>
          <p:cNvPr id="9" name="TextBox 9"/>
          <p:cNvSpPr txBox="1"/>
          <p:nvPr/>
        </p:nvSpPr>
        <p:spPr>
          <a:xfrm>
            <a:off x="1028700" y="3689906"/>
            <a:ext cx="4491206" cy="730250"/>
          </a:xfrm>
          <a:prstGeom prst="rect">
            <a:avLst/>
          </a:prstGeom>
        </p:spPr>
        <p:txBody>
          <a:bodyPr lIns="0" tIns="0" rIns="0" bIns="0" rtlCol="0" anchor="t">
            <a:spAutoFit/>
          </a:bodyPr>
          <a:lstStyle/>
          <a:p>
            <a:pPr algn="ctr">
              <a:lnSpc>
                <a:spcPts val="5650"/>
              </a:lnSpc>
            </a:pPr>
            <a:r>
              <a:rPr lang="en-US" sz="5000">
                <a:solidFill>
                  <a:srgbClr val="000000"/>
                </a:solidFill>
                <a:latin typeface="Nunito Sans Bold"/>
                <a:ea typeface="Nunito Sans Bold"/>
                <a:cs typeface="Nunito Sans Bold"/>
                <a:sym typeface="Nunito Sans Bold"/>
              </a:rPr>
              <a:t>120K</a:t>
            </a:r>
          </a:p>
        </p:txBody>
      </p:sp>
      <p:sp>
        <p:nvSpPr>
          <p:cNvPr id="10" name="TextBox 10"/>
          <p:cNvSpPr txBox="1"/>
          <p:nvPr/>
        </p:nvSpPr>
        <p:spPr>
          <a:xfrm>
            <a:off x="6898397" y="3689906"/>
            <a:ext cx="4491206" cy="730250"/>
          </a:xfrm>
          <a:prstGeom prst="rect">
            <a:avLst/>
          </a:prstGeom>
        </p:spPr>
        <p:txBody>
          <a:bodyPr lIns="0" tIns="0" rIns="0" bIns="0" rtlCol="0" anchor="t">
            <a:spAutoFit/>
          </a:bodyPr>
          <a:lstStyle/>
          <a:p>
            <a:pPr algn="ctr">
              <a:lnSpc>
                <a:spcPts val="5650"/>
              </a:lnSpc>
            </a:pPr>
            <a:r>
              <a:rPr lang="en-US" sz="5000">
                <a:solidFill>
                  <a:srgbClr val="001558"/>
                </a:solidFill>
                <a:latin typeface="Nunito Sans Bold"/>
                <a:ea typeface="Nunito Sans Bold"/>
                <a:cs typeface="Nunito Sans Bold"/>
                <a:sym typeface="Nunito Sans Bold"/>
              </a:rPr>
              <a:t>57%</a:t>
            </a:r>
          </a:p>
        </p:txBody>
      </p:sp>
      <p:sp>
        <p:nvSpPr>
          <p:cNvPr id="11" name="TextBox 11"/>
          <p:cNvSpPr txBox="1"/>
          <p:nvPr/>
        </p:nvSpPr>
        <p:spPr>
          <a:xfrm>
            <a:off x="12768094" y="4924981"/>
            <a:ext cx="4491206" cy="1427480"/>
          </a:xfrm>
          <a:prstGeom prst="rect">
            <a:avLst/>
          </a:prstGeom>
        </p:spPr>
        <p:txBody>
          <a:bodyPr lIns="0" tIns="0" rIns="0" bIns="0" rtlCol="0" anchor="t">
            <a:spAutoFit/>
          </a:bodyPr>
          <a:lstStyle/>
          <a:p>
            <a:pPr algn="ctr">
              <a:lnSpc>
                <a:spcPts val="2260"/>
              </a:lnSpc>
            </a:pPr>
            <a:r>
              <a:rPr lang="en-US" sz="2000">
                <a:solidFill>
                  <a:srgbClr val="000000"/>
                </a:solidFill>
                <a:latin typeface="Nunito Sans"/>
                <a:ea typeface="Nunito Sans"/>
                <a:cs typeface="Nunito Sans"/>
                <a:sym typeface="Nunito Sans"/>
              </a:rPr>
              <a:t>Lorem ipsum dolor sit amet, consectetur adipiscing elit. Suspendisse elit libero, egestas vitae bibendum a, gravida non quam. In mattis, mauris.</a:t>
            </a:r>
          </a:p>
        </p:txBody>
      </p:sp>
      <p:sp>
        <p:nvSpPr>
          <p:cNvPr id="12" name="TextBox 12"/>
          <p:cNvSpPr txBox="1"/>
          <p:nvPr/>
        </p:nvSpPr>
        <p:spPr>
          <a:xfrm>
            <a:off x="12768094" y="3689906"/>
            <a:ext cx="4491206" cy="730250"/>
          </a:xfrm>
          <a:prstGeom prst="rect">
            <a:avLst/>
          </a:prstGeom>
        </p:spPr>
        <p:txBody>
          <a:bodyPr lIns="0" tIns="0" rIns="0" bIns="0" rtlCol="0" anchor="t">
            <a:spAutoFit/>
          </a:bodyPr>
          <a:lstStyle/>
          <a:p>
            <a:pPr algn="ctr">
              <a:lnSpc>
                <a:spcPts val="5650"/>
              </a:lnSpc>
            </a:pPr>
            <a:r>
              <a:rPr lang="en-US" sz="5000">
                <a:solidFill>
                  <a:srgbClr val="000000"/>
                </a:solidFill>
                <a:latin typeface="Nunito Sans Bold"/>
                <a:ea typeface="Nunito Sans Bold"/>
                <a:cs typeface="Nunito Sans Bold"/>
                <a:sym typeface="Nunito Sans Bold"/>
              </a:rPr>
              <a:t>3,76%</a:t>
            </a:r>
          </a:p>
        </p:txBody>
      </p:sp>
      <p:grpSp>
        <p:nvGrpSpPr>
          <p:cNvPr id="13" name="Group 13"/>
          <p:cNvGrpSpPr/>
          <p:nvPr/>
        </p:nvGrpSpPr>
        <p:grpSpPr>
          <a:xfrm>
            <a:off x="0" y="9956446"/>
            <a:ext cx="9144000" cy="330554"/>
            <a:chOff x="0" y="0"/>
            <a:chExt cx="406400" cy="14691"/>
          </a:xfrm>
        </p:grpSpPr>
        <p:sp>
          <p:nvSpPr>
            <p:cNvPr id="14" name="Freeform 14"/>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001558"/>
            </a:solidFill>
          </p:spPr>
        </p:sp>
        <p:sp>
          <p:nvSpPr>
            <p:cNvPr id="15" name="TextBox 15"/>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grpSp>
        <p:nvGrpSpPr>
          <p:cNvPr id="16" name="Group 16"/>
          <p:cNvGrpSpPr/>
          <p:nvPr/>
        </p:nvGrpSpPr>
        <p:grpSpPr>
          <a:xfrm>
            <a:off x="9144000" y="9956446"/>
            <a:ext cx="9144000" cy="330554"/>
            <a:chOff x="0" y="0"/>
            <a:chExt cx="406400" cy="14691"/>
          </a:xfrm>
        </p:grpSpPr>
        <p:sp>
          <p:nvSpPr>
            <p:cNvPr id="17" name="Freeform 17"/>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FEB135"/>
            </a:solidFill>
          </p:spPr>
        </p:sp>
        <p:sp>
          <p:nvSpPr>
            <p:cNvPr id="18" name="TextBox 18"/>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sp>
        <p:nvSpPr>
          <p:cNvPr id="19" name="Freeform 19"/>
          <p:cNvSpPr/>
          <p:nvPr/>
        </p:nvSpPr>
        <p:spPr>
          <a:xfrm>
            <a:off x="14490404" y="501257"/>
            <a:ext cx="2768896" cy="819273"/>
          </a:xfrm>
          <a:custGeom>
            <a:avLst/>
            <a:gdLst/>
            <a:ahLst/>
            <a:cxnLst/>
            <a:rect l="l" t="t" r="r" b="b"/>
            <a:pathLst>
              <a:path w="2768896" h="819273">
                <a:moveTo>
                  <a:pt x="0" y="0"/>
                </a:moveTo>
                <a:lnTo>
                  <a:pt x="2768896" y="0"/>
                </a:lnTo>
                <a:lnTo>
                  <a:pt x="2768896" y="819273"/>
                </a:lnTo>
                <a:lnTo>
                  <a:pt x="0" y="81927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20" name="TextBox 20"/>
          <p:cNvSpPr txBox="1"/>
          <p:nvPr/>
        </p:nvSpPr>
        <p:spPr>
          <a:xfrm>
            <a:off x="1028700" y="980929"/>
            <a:ext cx="7000351" cy="857118"/>
          </a:xfrm>
          <a:prstGeom prst="rect">
            <a:avLst/>
          </a:prstGeom>
        </p:spPr>
        <p:txBody>
          <a:bodyPr lIns="0" tIns="0" rIns="0" bIns="0" rtlCol="0" anchor="t">
            <a:spAutoFit/>
          </a:bodyPr>
          <a:lstStyle/>
          <a:p>
            <a:pPr algn="l">
              <a:lnSpc>
                <a:spcPts val="6299"/>
              </a:lnSpc>
            </a:pPr>
            <a:r>
              <a:rPr lang="en-US" sz="6999">
                <a:solidFill>
                  <a:srgbClr val="000000"/>
                </a:solidFill>
                <a:latin typeface="Nunito Sans Bold"/>
                <a:ea typeface="Nunito Sans Bold"/>
                <a:cs typeface="Nunito Sans Bold"/>
                <a:sym typeface="Nunito Sans Bold"/>
              </a:rPr>
              <a:t>Titulo</a:t>
            </a:r>
          </a:p>
        </p:txBody>
      </p:sp>
      <p:sp>
        <p:nvSpPr>
          <p:cNvPr id="21" name="TextBox 21"/>
          <p:cNvSpPr txBox="1"/>
          <p:nvPr/>
        </p:nvSpPr>
        <p:spPr>
          <a:xfrm>
            <a:off x="1028700" y="8399526"/>
            <a:ext cx="16230600" cy="570230"/>
          </a:xfrm>
          <a:prstGeom prst="rect">
            <a:avLst/>
          </a:prstGeom>
        </p:spPr>
        <p:txBody>
          <a:bodyPr lIns="0" tIns="0" rIns="0" bIns="0" rtlCol="0" anchor="t">
            <a:spAutoFit/>
          </a:bodyPr>
          <a:lstStyle/>
          <a:p>
            <a:pPr algn="just">
              <a:lnSpc>
                <a:spcPts val="2260"/>
              </a:lnSpc>
            </a:pPr>
            <a:r>
              <a:rPr lang="en-US" sz="2000">
                <a:solidFill>
                  <a:srgbClr val="000000"/>
                </a:solidFill>
                <a:latin typeface="Nunito Sans"/>
                <a:ea typeface="Nunito Sans"/>
                <a:cs typeface="Nunito Sans"/>
                <a:sym typeface="Nunito Sans"/>
              </a:rPr>
              <a:t>Lorem ipsum dolor sit amet, consectetur adipiscing elit. Suspendisse elit libero, egestas vitae bibendum a, gravida non quam. In mattis, mauris.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sp>
        <p:nvSpPr>
          <p:cNvPr id="3" name="Freeform 3"/>
          <p:cNvSpPr/>
          <p:nvPr/>
        </p:nvSpPr>
        <p:spPr>
          <a:xfrm>
            <a:off x="8321297" y="1838047"/>
            <a:ext cx="4462546" cy="5846131"/>
          </a:xfrm>
          <a:custGeom>
            <a:avLst/>
            <a:gdLst/>
            <a:ahLst/>
            <a:cxnLst/>
            <a:rect l="l" t="t" r="r" b="b"/>
            <a:pathLst>
              <a:path w="4462546" h="5846131">
                <a:moveTo>
                  <a:pt x="0" y="0"/>
                </a:moveTo>
                <a:lnTo>
                  <a:pt x="4462547" y="0"/>
                </a:lnTo>
                <a:lnTo>
                  <a:pt x="4462547" y="5846131"/>
                </a:lnTo>
                <a:lnTo>
                  <a:pt x="0" y="5846131"/>
                </a:lnTo>
                <a:lnTo>
                  <a:pt x="0" y="0"/>
                </a:lnTo>
                <a:close/>
              </a:path>
            </a:pathLst>
          </a:custGeom>
          <a:blipFill>
            <a:blip r:embed="rId3">
              <a:alphaModFix amt="51000"/>
            </a:blip>
            <a:stretch>
              <a:fillRect/>
            </a:stretch>
          </a:blipFill>
        </p:spPr>
      </p:sp>
      <p:grpSp>
        <p:nvGrpSpPr>
          <p:cNvPr id="4" name="Group 4"/>
          <p:cNvGrpSpPr/>
          <p:nvPr/>
        </p:nvGrpSpPr>
        <p:grpSpPr>
          <a:xfrm>
            <a:off x="8769748" y="2266705"/>
            <a:ext cx="3565646" cy="5798265"/>
            <a:chOff x="0" y="0"/>
            <a:chExt cx="939100" cy="1527115"/>
          </a:xfrm>
        </p:grpSpPr>
        <p:sp>
          <p:nvSpPr>
            <p:cNvPr id="5" name="Freeform 5"/>
            <p:cNvSpPr/>
            <p:nvPr/>
          </p:nvSpPr>
          <p:spPr>
            <a:xfrm>
              <a:off x="0" y="0"/>
              <a:ext cx="939100" cy="1527115"/>
            </a:xfrm>
            <a:custGeom>
              <a:avLst/>
              <a:gdLst/>
              <a:ahLst/>
              <a:cxnLst/>
              <a:rect l="l" t="t" r="r" b="b"/>
              <a:pathLst>
                <a:path w="939100" h="1527115">
                  <a:moveTo>
                    <a:pt x="110734" y="0"/>
                  </a:moveTo>
                  <a:lnTo>
                    <a:pt x="828366" y="0"/>
                  </a:lnTo>
                  <a:cubicBezTo>
                    <a:pt x="857735" y="0"/>
                    <a:pt x="885900" y="11667"/>
                    <a:pt x="906667" y="32433"/>
                  </a:cubicBezTo>
                  <a:cubicBezTo>
                    <a:pt x="927434" y="53200"/>
                    <a:pt x="939100" y="81365"/>
                    <a:pt x="939100" y="110734"/>
                  </a:cubicBezTo>
                  <a:lnTo>
                    <a:pt x="939100" y="1416381"/>
                  </a:lnTo>
                  <a:cubicBezTo>
                    <a:pt x="939100" y="1445750"/>
                    <a:pt x="927434" y="1473915"/>
                    <a:pt x="906667" y="1494682"/>
                  </a:cubicBezTo>
                  <a:cubicBezTo>
                    <a:pt x="885900" y="1515449"/>
                    <a:pt x="857735" y="1527115"/>
                    <a:pt x="828366" y="1527115"/>
                  </a:cubicBezTo>
                  <a:lnTo>
                    <a:pt x="110734" y="1527115"/>
                  </a:lnTo>
                  <a:cubicBezTo>
                    <a:pt x="81365" y="1527115"/>
                    <a:pt x="53200" y="1515449"/>
                    <a:pt x="32433" y="1494682"/>
                  </a:cubicBezTo>
                  <a:cubicBezTo>
                    <a:pt x="11667" y="1473915"/>
                    <a:pt x="0" y="1445750"/>
                    <a:pt x="0" y="1416381"/>
                  </a:cubicBezTo>
                  <a:lnTo>
                    <a:pt x="0" y="110734"/>
                  </a:lnTo>
                  <a:cubicBezTo>
                    <a:pt x="0" y="81365"/>
                    <a:pt x="11667" y="53200"/>
                    <a:pt x="32433" y="32433"/>
                  </a:cubicBezTo>
                  <a:cubicBezTo>
                    <a:pt x="53200" y="11667"/>
                    <a:pt x="81365" y="0"/>
                    <a:pt x="110734" y="0"/>
                  </a:cubicBezTo>
                  <a:close/>
                </a:path>
              </a:pathLst>
            </a:custGeom>
            <a:solidFill>
              <a:srgbClr val="FEB135"/>
            </a:solidFill>
          </p:spPr>
        </p:sp>
        <p:sp>
          <p:nvSpPr>
            <p:cNvPr id="6" name="TextBox 6"/>
            <p:cNvSpPr txBox="1"/>
            <p:nvPr/>
          </p:nvSpPr>
          <p:spPr>
            <a:xfrm>
              <a:off x="0" y="-38100"/>
              <a:ext cx="939100" cy="1565215"/>
            </a:xfrm>
            <a:prstGeom prst="rect">
              <a:avLst/>
            </a:prstGeom>
          </p:spPr>
          <p:txBody>
            <a:bodyPr lIns="50800" tIns="50800" rIns="50800" bIns="50800" rtlCol="0" anchor="ctr"/>
            <a:lstStyle/>
            <a:p>
              <a:pPr algn="ctr">
                <a:lnSpc>
                  <a:spcPts val="2659"/>
                </a:lnSpc>
              </a:pPr>
              <a:endParaRPr/>
            </a:p>
          </p:txBody>
        </p:sp>
      </p:grpSp>
      <p:grpSp>
        <p:nvGrpSpPr>
          <p:cNvPr id="7" name="Group 7"/>
          <p:cNvGrpSpPr/>
          <p:nvPr/>
        </p:nvGrpSpPr>
        <p:grpSpPr>
          <a:xfrm>
            <a:off x="1135688" y="2560621"/>
            <a:ext cx="2374516" cy="2374516"/>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1558"/>
            </a:solidFill>
          </p:spPr>
        </p:sp>
        <p:sp>
          <p:nvSpPr>
            <p:cNvPr id="9" name="TextBox 9"/>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0" name="Group 10"/>
          <p:cNvGrpSpPr/>
          <p:nvPr/>
        </p:nvGrpSpPr>
        <p:grpSpPr>
          <a:xfrm>
            <a:off x="5250500" y="2560621"/>
            <a:ext cx="2374516" cy="2374516"/>
            <a:chOff x="0" y="0"/>
            <a:chExt cx="812800" cy="812800"/>
          </a:xfrm>
        </p:grpSpPr>
        <p:sp>
          <p:nvSpPr>
            <p:cNvPr id="11" name="Freeform 1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1558"/>
            </a:solidFill>
          </p:spPr>
        </p:sp>
        <p:sp>
          <p:nvSpPr>
            <p:cNvPr id="12" name="TextBox 12"/>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3" name="Freeform 13"/>
          <p:cNvSpPr/>
          <p:nvPr/>
        </p:nvSpPr>
        <p:spPr>
          <a:xfrm>
            <a:off x="1464411" y="2889343"/>
            <a:ext cx="1717071" cy="1717071"/>
          </a:xfrm>
          <a:custGeom>
            <a:avLst/>
            <a:gdLst/>
            <a:ahLst/>
            <a:cxnLst/>
            <a:rect l="l" t="t" r="r" b="b"/>
            <a:pathLst>
              <a:path w="1717071" h="1717071">
                <a:moveTo>
                  <a:pt x="0" y="0"/>
                </a:moveTo>
                <a:lnTo>
                  <a:pt x="1717071" y="0"/>
                </a:lnTo>
                <a:lnTo>
                  <a:pt x="1717071" y="1717071"/>
                </a:lnTo>
                <a:lnTo>
                  <a:pt x="0" y="1717071"/>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14" name="Group 14"/>
          <p:cNvGrpSpPr/>
          <p:nvPr/>
        </p:nvGrpSpPr>
        <p:grpSpPr>
          <a:xfrm>
            <a:off x="13480125" y="2560621"/>
            <a:ext cx="2374516" cy="2374516"/>
            <a:chOff x="0" y="0"/>
            <a:chExt cx="812800" cy="812800"/>
          </a:xfrm>
        </p:grpSpPr>
        <p:sp>
          <p:nvSpPr>
            <p:cNvPr id="15" name="Freeform 1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1558"/>
            </a:solidFill>
          </p:spPr>
        </p:sp>
        <p:sp>
          <p:nvSpPr>
            <p:cNvPr id="16" name="TextBox 16"/>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7" name="Freeform 17"/>
          <p:cNvSpPr/>
          <p:nvPr/>
        </p:nvSpPr>
        <p:spPr>
          <a:xfrm>
            <a:off x="5581316" y="2889343"/>
            <a:ext cx="1717071" cy="1717071"/>
          </a:xfrm>
          <a:custGeom>
            <a:avLst/>
            <a:gdLst/>
            <a:ahLst/>
            <a:cxnLst/>
            <a:rect l="l" t="t" r="r" b="b"/>
            <a:pathLst>
              <a:path w="1717071" h="1717071">
                <a:moveTo>
                  <a:pt x="0" y="0"/>
                </a:moveTo>
                <a:lnTo>
                  <a:pt x="1717071" y="0"/>
                </a:lnTo>
                <a:lnTo>
                  <a:pt x="1717071" y="1717071"/>
                </a:lnTo>
                <a:lnTo>
                  <a:pt x="0" y="1717071"/>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8" name="Freeform 18"/>
          <p:cNvSpPr/>
          <p:nvPr/>
        </p:nvSpPr>
        <p:spPr>
          <a:xfrm>
            <a:off x="9694035" y="2889343"/>
            <a:ext cx="1717071" cy="1717071"/>
          </a:xfrm>
          <a:custGeom>
            <a:avLst/>
            <a:gdLst/>
            <a:ahLst/>
            <a:cxnLst/>
            <a:rect l="l" t="t" r="r" b="b"/>
            <a:pathLst>
              <a:path w="1717071" h="1717071">
                <a:moveTo>
                  <a:pt x="0" y="0"/>
                </a:moveTo>
                <a:lnTo>
                  <a:pt x="1717071" y="0"/>
                </a:lnTo>
                <a:lnTo>
                  <a:pt x="1717071" y="1717071"/>
                </a:lnTo>
                <a:lnTo>
                  <a:pt x="0" y="171707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9" name="Freeform 19"/>
          <p:cNvSpPr/>
          <p:nvPr/>
        </p:nvSpPr>
        <p:spPr>
          <a:xfrm>
            <a:off x="13808847" y="2889343"/>
            <a:ext cx="1717071" cy="1717071"/>
          </a:xfrm>
          <a:custGeom>
            <a:avLst/>
            <a:gdLst/>
            <a:ahLst/>
            <a:cxnLst/>
            <a:rect l="l" t="t" r="r" b="b"/>
            <a:pathLst>
              <a:path w="1717071" h="1717071">
                <a:moveTo>
                  <a:pt x="0" y="0"/>
                </a:moveTo>
                <a:lnTo>
                  <a:pt x="1717071" y="0"/>
                </a:lnTo>
                <a:lnTo>
                  <a:pt x="1717071" y="1717071"/>
                </a:lnTo>
                <a:lnTo>
                  <a:pt x="0" y="1717071"/>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20" name="TextBox 20"/>
          <p:cNvSpPr txBox="1"/>
          <p:nvPr/>
        </p:nvSpPr>
        <p:spPr>
          <a:xfrm>
            <a:off x="1028700" y="5201735"/>
            <a:ext cx="2588492" cy="2284730"/>
          </a:xfrm>
          <a:prstGeom prst="rect">
            <a:avLst/>
          </a:prstGeom>
        </p:spPr>
        <p:txBody>
          <a:bodyPr lIns="0" tIns="0" rIns="0" bIns="0" rtlCol="0" anchor="t">
            <a:spAutoFit/>
          </a:bodyPr>
          <a:lstStyle/>
          <a:p>
            <a:pPr algn="ctr">
              <a:lnSpc>
                <a:spcPts val="2260"/>
              </a:lnSpc>
            </a:pPr>
            <a:r>
              <a:rPr lang="en-US" sz="2000">
                <a:solidFill>
                  <a:srgbClr val="000000"/>
                </a:solidFill>
                <a:latin typeface="Nunito Sans"/>
                <a:ea typeface="Nunito Sans"/>
                <a:cs typeface="Nunito Sans"/>
                <a:sym typeface="Nunito Sans"/>
              </a:rPr>
              <a:t>Lorem ipsum dolor sit amet, consectetur adipiscing elit. Suspendisse elit libero, egestas vitae bibendum a, gravida non quam. In mattis, mauris.</a:t>
            </a:r>
          </a:p>
        </p:txBody>
      </p:sp>
      <p:sp>
        <p:nvSpPr>
          <p:cNvPr id="21" name="TextBox 21"/>
          <p:cNvSpPr txBox="1"/>
          <p:nvPr/>
        </p:nvSpPr>
        <p:spPr>
          <a:xfrm>
            <a:off x="5143512" y="5201735"/>
            <a:ext cx="2588492" cy="2284730"/>
          </a:xfrm>
          <a:prstGeom prst="rect">
            <a:avLst/>
          </a:prstGeom>
        </p:spPr>
        <p:txBody>
          <a:bodyPr lIns="0" tIns="0" rIns="0" bIns="0" rtlCol="0" anchor="t">
            <a:spAutoFit/>
          </a:bodyPr>
          <a:lstStyle/>
          <a:p>
            <a:pPr algn="ctr">
              <a:lnSpc>
                <a:spcPts val="2260"/>
              </a:lnSpc>
            </a:pPr>
            <a:r>
              <a:rPr lang="en-US" sz="2000">
                <a:solidFill>
                  <a:srgbClr val="000000"/>
                </a:solidFill>
                <a:latin typeface="Nunito Sans"/>
                <a:ea typeface="Nunito Sans"/>
                <a:cs typeface="Nunito Sans"/>
                <a:sym typeface="Nunito Sans"/>
              </a:rPr>
              <a:t>Lorem ipsum dolor sit amet, consectetur adipiscing elit. Suspendisse elit libero, egestas vitae bibendum a, gravida non quam. In mattis, mauris.</a:t>
            </a:r>
          </a:p>
        </p:txBody>
      </p:sp>
      <p:sp>
        <p:nvSpPr>
          <p:cNvPr id="22" name="TextBox 22"/>
          <p:cNvSpPr txBox="1"/>
          <p:nvPr/>
        </p:nvSpPr>
        <p:spPr>
          <a:xfrm>
            <a:off x="9258324" y="5201735"/>
            <a:ext cx="2588492" cy="2284730"/>
          </a:xfrm>
          <a:prstGeom prst="rect">
            <a:avLst/>
          </a:prstGeom>
        </p:spPr>
        <p:txBody>
          <a:bodyPr lIns="0" tIns="0" rIns="0" bIns="0" rtlCol="0" anchor="t">
            <a:spAutoFit/>
          </a:bodyPr>
          <a:lstStyle/>
          <a:p>
            <a:pPr algn="ctr">
              <a:lnSpc>
                <a:spcPts val="2260"/>
              </a:lnSpc>
            </a:pPr>
            <a:r>
              <a:rPr lang="en-US" sz="2000">
                <a:solidFill>
                  <a:srgbClr val="000000"/>
                </a:solidFill>
                <a:latin typeface="Nunito Sans"/>
                <a:ea typeface="Nunito Sans"/>
                <a:cs typeface="Nunito Sans"/>
                <a:sym typeface="Nunito Sans"/>
              </a:rPr>
              <a:t>Lorem ipsum dolor sit amet, consectetur adipiscing elit. Suspendisse elit libero, egestas vitae bibendum a, gravida non quam. In mattis, mauris.</a:t>
            </a:r>
          </a:p>
        </p:txBody>
      </p:sp>
      <p:sp>
        <p:nvSpPr>
          <p:cNvPr id="23" name="TextBox 23"/>
          <p:cNvSpPr txBox="1"/>
          <p:nvPr/>
        </p:nvSpPr>
        <p:spPr>
          <a:xfrm>
            <a:off x="13373136" y="5201735"/>
            <a:ext cx="2588492" cy="2284731"/>
          </a:xfrm>
          <a:prstGeom prst="rect">
            <a:avLst/>
          </a:prstGeom>
        </p:spPr>
        <p:txBody>
          <a:bodyPr lIns="0" tIns="0" rIns="0" bIns="0" rtlCol="0" anchor="t">
            <a:spAutoFit/>
          </a:bodyPr>
          <a:lstStyle/>
          <a:p>
            <a:pPr algn="ctr">
              <a:lnSpc>
                <a:spcPts val="2260"/>
              </a:lnSpc>
            </a:pPr>
            <a:r>
              <a:rPr lang="en-US" sz="2000">
                <a:solidFill>
                  <a:srgbClr val="000000"/>
                </a:solidFill>
                <a:latin typeface="Nunito Sans"/>
                <a:ea typeface="Nunito Sans"/>
                <a:cs typeface="Nunito Sans"/>
                <a:sym typeface="Nunito Sans"/>
              </a:rPr>
              <a:t>Lorem ipsum dolor sit amet, consectetur adipiscing elit. Suspendisse elit libero, egestas vitae bibendum a, gravida non quam. In mattis, mauris.</a:t>
            </a:r>
          </a:p>
        </p:txBody>
      </p:sp>
      <p:sp>
        <p:nvSpPr>
          <p:cNvPr id="24" name="Freeform 24"/>
          <p:cNvSpPr/>
          <p:nvPr/>
        </p:nvSpPr>
        <p:spPr>
          <a:xfrm>
            <a:off x="14690188" y="1028700"/>
            <a:ext cx="2569112" cy="759815"/>
          </a:xfrm>
          <a:custGeom>
            <a:avLst/>
            <a:gdLst/>
            <a:ahLst/>
            <a:cxnLst/>
            <a:rect l="l" t="t" r="r" b="b"/>
            <a:pathLst>
              <a:path w="2569112" h="759815">
                <a:moveTo>
                  <a:pt x="0" y="0"/>
                </a:moveTo>
                <a:lnTo>
                  <a:pt x="2569112" y="0"/>
                </a:lnTo>
                <a:lnTo>
                  <a:pt x="2569112" y="759815"/>
                </a:lnTo>
                <a:lnTo>
                  <a:pt x="0" y="759815"/>
                </a:lnTo>
                <a:lnTo>
                  <a:pt x="0" y="0"/>
                </a:lnTo>
                <a:close/>
              </a:path>
            </a:pathLst>
          </a:custGeom>
          <a:blipFill>
            <a:blip r:embed="rId12"/>
            <a:stretch>
              <a:fillRect/>
            </a:stretch>
          </a:blipFill>
        </p:spPr>
      </p:sp>
      <p:sp>
        <p:nvSpPr>
          <p:cNvPr id="25" name="TextBox 25"/>
          <p:cNvSpPr txBox="1"/>
          <p:nvPr/>
        </p:nvSpPr>
        <p:spPr>
          <a:xfrm>
            <a:off x="1028700" y="980929"/>
            <a:ext cx="7000351" cy="857118"/>
          </a:xfrm>
          <a:prstGeom prst="rect">
            <a:avLst/>
          </a:prstGeom>
        </p:spPr>
        <p:txBody>
          <a:bodyPr lIns="0" tIns="0" rIns="0" bIns="0" rtlCol="0" anchor="t">
            <a:spAutoFit/>
          </a:bodyPr>
          <a:lstStyle/>
          <a:p>
            <a:pPr algn="l">
              <a:lnSpc>
                <a:spcPts val="6299"/>
              </a:lnSpc>
            </a:pPr>
            <a:r>
              <a:rPr lang="en-US" sz="6999">
                <a:solidFill>
                  <a:srgbClr val="000000"/>
                </a:solidFill>
                <a:latin typeface="Nunito Sans Bold"/>
                <a:ea typeface="Nunito Sans Bold"/>
                <a:cs typeface="Nunito Sans Bold"/>
                <a:sym typeface="Nunito Sans Bold"/>
              </a:rPr>
              <a:t>Titulo</a:t>
            </a:r>
          </a:p>
        </p:txBody>
      </p:sp>
      <p:grpSp>
        <p:nvGrpSpPr>
          <p:cNvPr id="26" name="Group 26"/>
          <p:cNvGrpSpPr/>
          <p:nvPr/>
        </p:nvGrpSpPr>
        <p:grpSpPr>
          <a:xfrm>
            <a:off x="0" y="9956446"/>
            <a:ext cx="18288000" cy="330554"/>
            <a:chOff x="0" y="0"/>
            <a:chExt cx="24384000" cy="440739"/>
          </a:xfrm>
        </p:grpSpPr>
        <p:grpSp>
          <p:nvGrpSpPr>
            <p:cNvPr id="27" name="Group 27"/>
            <p:cNvGrpSpPr/>
            <p:nvPr/>
          </p:nvGrpSpPr>
          <p:grpSpPr>
            <a:xfrm>
              <a:off x="0" y="0"/>
              <a:ext cx="12192000" cy="440739"/>
              <a:chOff x="0" y="0"/>
              <a:chExt cx="406400" cy="14691"/>
            </a:xfrm>
          </p:grpSpPr>
          <p:sp>
            <p:nvSpPr>
              <p:cNvPr id="28" name="Freeform 28"/>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001558"/>
              </a:solidFill>
            </p:spPr>
          </p:sp>
          <p:sp>
            <p:nvSpPr>
              <p:cNvPr id="29" name="TextBox 29"/>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grpSp>
          <p:nvGrpSpPr>
            <p:cNvPr id="30" name="Group 30"/>
            <p:cNvGrpSpPr/>
            <p:nvPr/>
          </p:nvGrpSpPr>
          <p:grpSpPr>
            <a:xfrm>
              <a:off x="12192000" y="0"/>
              <a:ext cx="12192000" cy="440739"/>
              <a:chOff x="0" y="0"/>
              <a:chExt cx="406400" cy="14691"/>
            </a:xfrm>
          </p:grpSpPr>
          <p:sp>
            <p:nvSpPr>
              <p:cNvPr id="31" name="Freeform 31"/>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FEB135"/>
              </a:solidFill>
            </p:spPr>
          </p:sp>
          <p:sp>
            <p:nvSpPr>
              <p:cNvPr id="32" name="TextBox 32"/>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10907823" y="-139433"/>
            <a:ext cx="7380177" cy="10565865"/>
            <a:chOff x="0" y="0"/>
            <a:chExt cx="10591800" cy="15163800"/>
          </a:xfrm>
        </p:grpSpPr>
        <p:sp>
          <p:nvSpPr>
            <p:cNvPr id="4" name="Freeform 4"/>
            <p:cNvSpPr/>
            <p:nvPr/>
          </p:nvSpPr>
          <p:spPr>
            <a:xfrm>
              <a:off x="0" y="0"/>
              <a:ext cx="10591800" cy="15163800"/>
            </a:xfrm>
            <a:custGeom>
              <a:avLst/>
              <a:gdLst/>
              <a:ahLst/>
              <a:cxnLst/>
              <a:rect l="l" t="t" r="r" b="b"/>
              <a:pathLst>
                <a:path w="10591800" h="15163800">
                  <a:moveTo>
                    <a:pt x="10591800" y="254000"/>
                  </a:moveTo>
                  <a:lnTo>
                    <a:pt x="10591800" y="14909800"/>
                  </a:lnTo>
                  <a:cubicBezTo>
                    <a:pt x="10591800" y="15050136"/>
                    <a:pt x="10478135" y="15163800"/>
                    <a:pt x="10337800" y="15163800"/>
                  </a:cubicBezTo>
                  <a:lnTo>
                    <a:pt x="254000" y="15163800"/>
                  </a:lnTo>
                  <a:cubicBezTo>
                    <a:pt x="113665" y="15163800"/>
                    <a:pt x="0" y="15050136"/>
                    <a:pt x="0" y="14909800"/>
                  </a:cubicBezTo>
                  <a:lnTo>
                    <a:pt x="0" y="254000"/>
                  </a:lnTo>
                  <a:cubicBezTo>
                    <a:pt x="0" y="113665"/>
                    <a:pt x="113665" y="0"/>
                    <a:pt x="254000" y="0"/>
                  </a:cubicBezTo>
                  <a:lnTo>
                    <a:pt x="10337800" y="0"/>
                  </a:lnTo>
                  <a:cubicBezTo>
                    <a:pt x="10478135" y="0"/>
                    <a:pt x="10591800" y="113665"/>
                    <a:pt x="10591800" y="254000"/>
                  </a:cubicBezTo>
                  <a:close/>
                </a:path>
              </a:pathLst>
            </a:custGeom>
            <a:solidFill>
              <a:srgbClr val="000000">
                <a:alpha val="0"/>
              </a:srgbClr>
            </a:solidFill>
            <a:ln w="12700">
              <a:solidFill>
                <a:srgbClr val="000000"/>
              </a:solidFill>
            </a:ln>
          </p:spPr>
        </p:sp>
      </p:grpSp>
      <p:sp>
        <p:nvSpPr>
          <p:cNvPr id="5" name="TextBox 5"/>
          <p:cNvSpPr txBox="1"/>
          <p:nvPr/>
        </p:nvSpPr>
        <p:spPr>
          <a:xfrm>
            <a:off x="1028700" y="2449872"/>
            <a:ext cx="7000351" cy="857118"/>
          </a:xfrm>
          <a:prstGeom prst="rect">
            <a:avLst/>
          </a:prstGeom>
        </p:spPr>
        <p:txBody>
          <a:bodyPr lIns="0" tIns="0" rIns="0" bIns="0" rtlCol="0" anchor="t">
            <a:spAutoFit/>
          </a:bodyPr>
          <a:lstStyle/>
          <a:p>
            <a:pPr algn="l">
              <a:lnSpc>
                <a:spcPts val="6299"/>
              </a:lnSpc>
            </a:pPr>
            <a:r>
              <a:rPr lang="en-US" sz="6999">
                <a:solidFill>
                  <a:srgbClr val="000000"/>
                </a:solidFill>
                <a:latin typeface="Nunito Sans Bold"/>
                <a:ea typeface="Nunito Sans Bold"/>
                <a:cs typeface="Nunito Sans Bold"/>
                <a:sym typeface="Nunito Sans Bold"/>
              </a:rPr>
              <a:t>Titulo</a:t>
            </a:r>
          </a:p>
        </p:txBody>
      </p:sp>
      <p:sp>
        <p:nvSpPr>
          <p:cNvPr id="6" name="TextBox 6"/>
          <p:cNvSpPr txBox="1"/>
          <p:nvPr/>
        </p:nvSpPr>
        <p:spPr>
          <a:xfrm>
            <a:off x="1028700" y="3630839"/>
            <a:ext cx="5976251" cy="3713480"/>
          </a:xfrm>
          <a:prstGeom prst="rect">
            <a:avLst/>
          </a:prstGeom>
        </p:spPr>
        <p:txBody>
          <a:bodyPr lIns="0" tIns="0" rIns="0" bIns="0" rtlCol="0" anchor="t">
            <a:spAutoFit/>
          </a:bodyPr>
          <a:lstStyle/>
          <a:p>
            <a:pPr algn="l">
              <a:lnSpc>
                <a:spcPts val="2260"/>
              </a:lnSpc>
            </a:pPr>
            <a:r>
              <a:rPr lang="en-US" sz="2000">
                <a:solidFill>
                  <a:srgbClr val="000000"/>
                </a:solidFill>
                <a:latin typeface="Nunito Sans"/>
                <a:ea typeface="Nunito Sans"/>
                <a:cs typeface="Nunito Sans"/>
                <a:sym typeface="Nunito Sans"/>
              </a:rPr>
              <a:t>Lorem ipsum dolor sit amet, consectetur adipiscing elit. Vivamus scelerisque feugiat mattis. Nam a diam vitae tellus varius luctus. Pellentesque gravida bibendum sapien, eu semper dolor dapibus id. Praesent turpis tortor, scelerisque id arcu eget, tristique fermentum lorem. Phasellus in dictum dui. Nunc ultricies dui imperdiet magna rhoncus bibendum. Nam vitae eleifend massa. Sed placerat nulla dictum condimentum aliquam. Pellentesque a quam convallis, lacinia nisl a, suscipit mi. Vivamus convallis ante sit amet sem vehicula, vel fringilla augue pretium.</a:t>
            </a:r>
          </a:p>
        </p:txBody>
      </p:sp>
      <p:sp>
        <p:nvSpPr>
          <p:cNvPr id="7" name="Freeform 7"/>
          <p:cNvSpPr/>
          <p:nvPr/>
        </p:nvSpPr>
        <p:spPr>
          <a:xfrm>
            <a:off x="1028700" y="1028700"/>
            <a:ext cx="2569112" cy="759815"/>
          </a:xfrm>
          <a:custGeom>
            <a:avLst/>
            <a:gdLst/>
            <a:ahLst/>
            <a:cxnLst/>
            <a:rect l="l" t="t" r="r" b="b"/>
            <a:pathLst>
              <a:path w="2569112" h="759815">
                <a:moveTo>
                  <a:pt x="0" y="0"/>
                </a:moveTo>
                <a:lnTo>
                  <a:pt x="2569112" y="0"/>
                </a:lnTo>
                <a:lnTo>
                  <a:pt x="2569112" y="759815"/>
                </a:lnTo>
                <a:lnTo>
                  <a:pt x="0" y="759815"/>
                </a:lnTo>
                <a:lnTo>
                  <a:pt x="0" y="0"/>
                </a:lnTo>
                <a:close/>
              </a:path>
            </a:pathLst>
          </a:custGeom>
          <a:blipFill>
            <a:blip r:embed="rId3"/>
            <a:stretch>
              <a:fillRect/>
            </a:stretch>
          </a:blipFill>
        </p:spPr>
      </p:sp>
      <p:grpSp>
        <p:nvGrpSpPr>
          <p:cNvPr id="8" name="Group 8"/>
          <p:cNvGrpSpPr/>
          <p:nvPr/>
        </p:nvGrpSpPr>
        <p:grpSpPr>
          <a:xfrm>
            <a:off x="0" y="9956446"/>
            <a:ext cx="9144000" cy="330554"/>
            <a:chOff x="0" y="0"/>
            <a:chExt cx="406400" cy="14691"/>
          </a:xfrm>
        </p:grpSpPr>
        <p:sp>
          <p:nvSpPr>
            <p:cNvPr id="9" name="Freeform 9"/>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001558"/>
            </a:solidFill>
          </p:spPr>
        </p:sp>
        <p:sp>
          <p:nvSpPr>
            <p:cNvPr id="10" name="TextBox 10"/>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grpSp>
        <p:nvGrpSpPr>
          <p:cNvPr id="11" name="Group 11"/>
          <p:cNvGrpSpPr/>
          <p:nvPr/>
        </p:nvGrpSpPr>
        <p:grpSpPr>
          <a:xfrm>
            <a:off x="9144000" y="9956446"/>
            <a:ext cx="9144000" cy="330554"/>
            <a:chOff x="0" y="0"/>
            <a:chExt cx="406400" cy="14691"/>
          </a:xfrm>
        </p:grpSpPr>
        <p:sp>
          <p:nvSpPr>
            <p:cNvPr id="12" name="Freeform 12"/>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FEB135"/>
            </a:solidFill>
          </p:spPr>
        </p:sp>
        <p:sp>
          <p:nvSpPr>
            <p:cNvPr id="13" name="TextBox 13"/>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sp>
        <p:nvSpPr>
          <p:cNvPr id="3" name="TextBox 3"/>
          <p:cNvSpPr txBox="1"/>
          <p:nvPr/>
        </p:nvSpPr>
        <p:spPr>
          <a:xfrm>
            <a:off x="1028700" y="2373672"/>
            <a:ext cx="9704262" cy="857118"/>
          </a:xfrm>
          <a:prstGeom prst="rect">
            <a:avLst/>
          </a:prstGeom>
        </p:spPr>
        <p:txBody>
          <a:bodyPr lIns="0" tIns="0" rIns="0" bIns="0" rtlCol="0" anchor="t">
            <a:spAutoFit/>
          </a:bodyPr>
          <a:lstStyle/>
          <a:p>
            <a:pPr algn="l">
              <a:lnSpc>
                <a:spcPts val="6299"/>
              </a:lnSpc>
            </a:pPr>
            <a:r>
              <a:rPr lang="en-US" sz="6999">
                <a:solidFill>
                  <a:srgbClr val="000000"/>
                </a:solidFill>
                <a:latin typeface="Nunito Sans Bold"/>
                <a:ea typeface="Nunito Sans Bold"/>
                <a:cs typeface="Nunito Sans Bold"/>
                <a:sym typeface="Nunito Sans Bold"/>
              </a:rPr>
              <a:t>Aqui va un titulo</a:t>
            </a:r>
          </a:p>
        </p:txBody>
      </p:sp>
      <p:sp>
        <p:nvSpPr>
          <p:cNvPr id="4" name="TextBox 4"/>
          <p:cNvSpPr txBox="1"/>
          <p:nvPr/>
        </p:nvSpPr>
        <p:spPr>
          <a:xfrm>
            <a:off x="1028700" y="3545173"/>
            <a:ext cx="11814633" cy="1606773"/>
          </a:xfrm>
          <a:prstGeom prst="rect">
            <a:avLst/>
          </a:prstGeom>
        </p:spPr>
        <p:txBody>
          <a:bodyPr lIns="0" tIns="0" rIns="0" bIns="0" rtlCol="0" anchor="t">
            <a:spAutoFit/>
          </a:bodyPr>
          <a:lstStyle/>
          <a:p>
            <a:pPr algn="l">
              <a:lnSpc>
                <a:spcPts val="2147"/>
              </a:lnSpc>
            </a:pPr>
            <a:r>
              <a:rPr lang="en-US" sz="1900">
                <a:solidFill>
                  <a:srgbClr val="000000"/>
                </a:solidFill>
                <a:latin typeface="Nunito Sans"/>
                <a:ea typeface="Nunito Sans"/>
                <a:cs typeface="Nunito Sans"/>
                <a:sym typeface="Nunito Sans"/>
              </a:rPr>
              <a:t>Lorem ipsum dolor sit amet, consectetur adipiscing elit. Vivamus scelerisque feugiat mattis. Nam a diam vitae tellus varius luctus. Pellentesque gravida bibendum sapien, eu semper dolor dapibus id. Praesent turpis tortor, scelerisque id arcu eget, tristique fermentum lorem. Phasellus in dictum dui. Nunc ultricies dui imperdiet magna rhoncus bibendum. Nam vitae eleifend massa. Sed placerat nulla dictum condimentum aliquam. Pellentesque a quam convallis, lacinia nisl a, suscipit mi. Vivamus convallis ante sit amet sem vehicula, vel fringilla augue pretium.</a:t>
            </a:r>
          </a:p>
        </p:txBody>
      </p:sp>
      <p:sp>
        <p:nvSpPr>
          <p:cNvPr id="5" name="TextBox 5"/>
          <p:cNvSpPr txBox="1"/>
          <p:nvPr/>
        </p:nvSpPr>
        <p:spPr>
          <a:xfrm>
            <a:off x="1028700" y="5661770"/>
            <a:ext cx="5976251" cy="2148554"/>
          </a:xfrm>
          <a:prstGeom prst="rect">
            <a:avLst/>
          </a:prstGeom>
        </p:spPr>
        <p:txBody>
          <a:bodyPr lIns="0" tIns="0" rIns="0" bIns="0" rtlCol="0" anchor="t">
            <a:spAutoFit/>
          </a:bodyPr>
          <a:lstStyle/>
          <a:p>
            <a:pPr marL="410227" lvl="1" indent="-205114" algn="l">
              <a:lnSpc>
                <a:spcPts val="4408"/>
              </a:lnSpc>
              <a:buFont typeface="Arial"/>
              <a:buChar char="•"/>
            </a:pPr>
            <a:r>
              <a:rPr lang="en-US" sz="1900">
                <a:solidFill>
                  <a:srgbClr val="000000"/>
                </a:solidFill>
                <a:latin typeface="Nunito Sans Bold"/>
                <a:ea typeface="Nunito Sans Bold"/>
                <a:cs typeface="Nunito Sans Bold"/>
                <a:sym typeface="Nunito Sans Bold"/>
              </a:rPr>
              <a:t>Lorem ipsum.</a:t>
            </a:r>
          </a:p>
          <a:p>
            <a:pPr marL="410227" lvl="1" indent="-205114" algn="l">
              <a:lnSpc>
                <a:spcPts val="4408"/>
              </a:lnSpc>
              <a:buFont typeface="Arial"/>
              <a:buChar char="•"/>
            </a:pPr>
            <a:r>
              <a:rPr lang="en-US" sz="1900">
                <a:solidFill>
                  <a:srgbClr val="000000"/>
                </a:solidFill>
                <a:latin typeface="Nunito Sans Bold"/>
                <a:ea typeface="Nunito Sans Bold"/>
                <a:cs typeface="Nunito Sans Bold"/>
                <a:sym typeface="Nunito Sans Bold"/>
              </a:rPr>
              <a:t>Lorem ipsum dolor.</a:t>
            </a:r>
          </a:p>
          <a:p>
            <a:pPr marL="410227" lvl="1" indent="-205114" algn="l">
              <a:lnSpc>
                <a:spcPts val="4408"/>
              </a:lnSpc>
              <a:buFont typeface="Arial"/>
              <a:buChar char="•"/>
            </a:pPr>
            <a:r>
              <a:rPr lang="en-US" sz="1900">
                <a:solidFill>
                  <a:srgbClr val="000000"/>
                </a:solidFill>
                <a:latin typeface="Nunito Sans Bold"/>
                <a:ea typeface="Nunito Sans Bold"/>
                <a:cs typeface="Nunito Sans Bold"/>
                <a:sym typeface="Nunito Sans Bold"/>
              </a:rPr>
              <a:t>Lorem ipsum dolor.</a:t>
            </a:r>
          </a:p>
          <a:p>
            <a:pPr marL="410227" lvl="1" indent="-205114" algn="l">
              <a:lnSpc>
                <a:spcPts val="4408"/>
              </a:lnSpc>
              <a:buFont typeface="Arial"/>
              <a:buChar char="•"/>
            </a:pPr>
            <a:r>
              <a:rPr lang="en-US" sz="1900">
                <a:solidFill>
                  <a:srgbClr val="000000"/>
                </a:solidFill>
                <a:latin typeface="Nunito Sans Bold"/>
                <a:ea typeface="Nunito Sans Bold"/>
                <a:cs typeface="Nunito Sans Bold"/>
                <a:sym typeface="Nunito Sans Bold"/>
              </a:rPr>
              <a:t>Lorem ipsum</a:t>
            </a:r>
          </a:p>
        </p:txBody>
      </p:sp>
      <p:grpSp>
        <p:nvGrpSpPr>
          <p:cNvPr id="6" name="Group 6"/>
          <p:cNvGrpSpPr/>
          <p:nvPr/>
        </p:nvGrpSpPr>
        <p:grpSpPr>
          <a:xfrm>
            <a:off x="0" y="9956446"/>
            <a:ext cx="9144000" cy="330554"/>
            <a:chOff x="0" y="0"/>
            <a:chExt cx="406400" cy="14691"/>
          </a:xfrm>
        </p:grpSpPr>
        <p:sp>
          <p:nvSpPr>
            <p:cNvPr id="7" name="Freeform 7"/>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001558"/>
            </a:solidFill>
          </p:spPr>
        </p:sp>
        <p:sp>
          <p:nvSpPr>
            <p:cNvPr id="8" name="TextBox 8"/>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sp>
        <p:nvSpPr>
          <p:cNvPr id="9" name="Freeform 9"/>
          <p:cNvSpPr/>
          <p:nvPr/>
        </p:nvSpPr>
        <p:spPr>
          <a:xfrm>
            <a:off x="14829934" y="0"/>
            <a:ext cx="3458066" cy="10287000"/>
          </a:xfrm>
          <a:custGeom>
            <a:avLst/>
            <a:gdLst/>
            <a:ahLst/>
            <a:cxnLst/>
            <a:rect l="l" t="t" r="r" b="b"/>
            <a:pathLst>
              <a:path w="3458066" h="10287000">
                <a:moveTo>
                  <a:pt x="0" y="0"/>
                </a:moveTo>
                <a:lnTo>
                  <a:pt x="3458066" y="0"/>
                </a:lnTo>
                <a:lnTo>
                  <a:pt x="3458066" y="10287000"/>
                </a:lnTo>
                <a:lnTo>
                  <a:pt x="0" y="10287000"/>
                </a:lnTo>
                <a:lnTo>
                  <a:pt x="0" y="0"/>
                </a:lnTo>
                <a:close/>
              </a:path>
            </a:pathLst>
          </a:custGeom>
          <a:blipFill>
            <a:blip r:embed="rId3"/>
            <a:stretch>
              <a:fillRect l="-428850"/>
            </a:stretch>
          </a:blipFill>
        </p:spPr>
      </p:sp>
      <p:grpSp>
        <p:nvGrpSpPr>
          <p:cNvPr id="10" name="Group 10"/>
          <p:cNvGrpSpPr/>
          <p:nvPr/>
        </p:nvGrpSpPr>
        <p:grpSpPr>
          <a:xfrm>
            <a:off x="9144000" y="9956446"/>
            <a:ext cx="9144000" cy="330554"/>
            <a:chOff x="0" y="0"/>
            <a:chExt cx="406400" cy="14691"/>
          </a:xfrm>
        </p:grpSpPr>
        <p:sp>
          <p:nvSpPr>
            <p:cNvPr id="11" name="Freeform 11"/>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FEB135"/>
            </a:solidFill>
          </p:spPr>
        </p:sp>
        <p:sp>
          <p:nvSpPr>
            <p:cNvPr id="12" name="TextBox 12"/>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sp>
        <p:nvSpPr>
          <p:cNvPr id="13" name="Freeform 13"/>
          <p:cNvSpPr/>
          <p:nvPr/>
        </p:nvSpPr>
        <p:spPr>
          <a:xfrm>
            <a:off x="1028700" y="501257"/>
            <a:ext cx="2768896" cy="819273"/>
          </a:xfrm>
          <a:custGeom>
            <a:avLst/>
            <a:gdLst/>
            <a:ahLst/>
            <a:cxnLst/>
            <a:rect l="l" t="t" r="r" b="b"/>
            <a:pathLst>
              <a:path w="2768896" h="819273">
                <a:moveTo>
                  <a:pt x="0" y="0"/>
                </a:moveTo>
                <a:lnTo>
                  <a:pt x="2768896" y="0"/>
                </a:lnTo>
                <a:lnTo>
                  <a:pt x="2768896" y="819273"/>
                </a:lnTo>
                <a:lnTo>
                  <a:pt x="0" y="81927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sp>
        <p:nvSpPr>
          <p:cNvPr id="3" name="TextBox 3"/>
          <p:cNvSpPr txBox="1"/>
          <p:nvPr/>
        </p:nvSpPr>
        <p:spPr>
          <a:xfrm>
            <a:off x="4301713" y="1520555"/>
            <a:ext cx="7000351" cy="1647560"/>
          </a:xfrm>
          <a:prstGeom prst="rect">
            <a:avLst/>
          </a:prstGeom>
        </p:spPr>
        <p:txBody>
          <a:bodyPr lIns="0" tIns="0" rIns="0" bIns="0" rtlCol="0" anchor="t">
            <a:spAutoFit/>
          </a:bodyPr>
          <a:lstStyle/>
          <a:p>
            <a:pPr algn="l">
              <a:lnSpc>
                <a:spcPts val="6299"/>
              </a:lnSpc>
            </a:pPr>
            <a:r>
              <a:rPr lang="en-US" sz="6999">
                <a:solidFill>
                  <a:srgbClr val="000000"/>
                </a:solidFill>
                <a:latin typeface="Nunito Sans Bold"/>
                <a:ea typeface="Nunito Sans Bold"/>
                <a:cs typeface="Nunito Sans Bold"/>
                <a:sym typeface="Nunito Sans Bold"/>
              </a:rPr>
              <a:t>Titulo</a:t>
            </a:r>
          </a:p>
          <a:p>
            <a:pPr algn="l">
              <a:lnSpc>
                <a:spcPts val="6299"/>
              </a:lnSpc>
            </a:pPr>
            <a:r>
              <a:rPr lang="en-US" sz="6999">
                <a:solidFill>
                  <a:srgbClr val="000000"/>
                </a:solidFill>
                <a:latin typeface="Nunito Sans Bold"/>
                <a:ea typeface="Nunito Sans Bold"/>
                <a:cs typeface="Nunito Sans Bold"/>
                <a:sym typeface="Nunito Sans Bold"/>
              </a:rPr>
              <a:t>Titulotitulo</a:t>
            </a:r>
          </a:p>
        </p:txBody>
      </p:sp>
      <p:sp>
        <p:nvSpPr>
          <p:cNvPr id="4" name="Freeform 4"/>
          <p:cNvSpPr/>
          <p:nvPr/>
        </p:nvSpPr>
        <p:spPr>
          <a:xfrm>
            <a:off x="0" y="0"/>
            <a:ext cx="3458066" cy="10287000"/>
          </a:xfrm>
          <a:custGeom>
            <a:avLst/>
            <a:gdLst/>
            <a:ahLst/>
            <a:cxnLst/>
            <a:rect l="l" t="t" r="r" b="b"/>
            <a:pathLst>
              <a:path w="3458066" h="10287000">
                <a:moveTo>
                  <a:pt x="0" y="0"/>
                </a:moveTo>
                <a:lnTo>
                  <a:pt x="3458066" y="0"/>
                </a:lnTo>
                <a:lnTo>
                  <a:pt x="3458066" y="10287000"/>
                </a:lnTo>
                <a:lnTo>
                  <a:pt x="0" y="10287000"/>
                </a:lnTo>
                <a:lnTo>
                  <a:pt x="0" y="0"/>
                </a:lnTo>
                <a:close/>
              </a:path>
            </a:pathLst>
          </a:custGeom>
          <a:blipFill>
            <a:blip r:embed="rId3"/>
            <a:stretch>
              <a:fillRect l="-178827" r="-250023"/>
            </a:stretch>
          </a:blipFill>
        </p:spPr>
      </p:sp>
      <p:grpSp>
        <p:nvGrpSpPr>
          <p:cNvPr id="5" name="Group 5"/>
          <p:cNvGrpSpPr/>
          <p:nvPr/>
        </p:nvGrpSpPr>
        <p:grpSpPr>
          <a:xfrm>
            <a:off x="0" y="9956446"/>
            <a:ext cx="9144000" cy="330554"/>
            <a:chOff x="0" y="0"/>
            <a:chExt cx="406400" cy="14691"/>
          </a:xfrm>
        </p:grpSpPr>
        <p:sp>
          <p:nvSpPr>
            <p:cNvPr id="6" name="Freeform 6"/>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001558"/>
            </a:solidFill>
          </p:spPr>
        </p:sp>
        <p:sp>
          <p:nvSpPr>
            <p:cNvPr id="7" name="TextBox 7"/>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grpSp>
        <p:nvGrpSpPr>
          <p:cNvPr id="8" name="Group 8"/>
          <p:cNvGrpSpPr/>
          <p:nvPr/>
        </p:nvGrpSpPr>
        <p:grpSpPr>
          <a:xfrm>
            <a:off x="9144000" y="9956446"/>
            <a:ext cx="9144000" cy="330554"/>
            <a:chOff x="0" y="0"/>
            <a:chExt cx="406400" cy="14691"/>
          </a:xfrm>
        </p:grpSpPr>
        <p:sp>
          <p:nvSpPr>
            <p:cNvPr id="9" name="Freeform 9"/>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FEB135"/>
            </a:solidFill>
          </p:spPr>
        </p:sp>
        <p:sp>
          <p:nvSpPr>
            <p:cNvPr id="10" name="TextBox 10"/>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sp>
        <p:nvSpPr>
          <p:cNvPr id="11" name="Freeform 11"/>
          <p:cNvSpPr/>
          <p:nvPr/>
        </p:nvSpPr>
        <p:spPr>
          <a:xfrm>
            <a:off x="14490404" y="501257"/>
            <a:ext cx="2768896" cy="819273"/>
          </a:xfrm>
          <a:custGeom>
            <a:avLst/>
            <a:gdLst/>
            <a:ahLst/>
            <a:cxnLst/>
            <a:rect l="l" t="t" r="r" b="b"/>
            <a:pathLst>
              <a:path w="2768896" h="819273">
                <a:moveTo>
                  <a:pt x="0" y="0"/>
                </a:moveTo>
                <a:lnTo>
                  <a:pt x="2768896" y="0"/>
                </a:lnTo>
                <a:lnTo>
                  <a:pt x="2768896" y="819273"/>
                </a:lnTo>
                <a:lnTo>
                  <a:pt x="0" y="81927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2" name="TextBox 12"/>
          <p:cNvSpPr txBox="1"/>
          <p:nvPr/>
        </p:nvSpPr>
        <p:spPr>
          <a:xfrm>
            <a:off x="4301713" y="3545173"/>
            <a:ext cx="11814633" cy="3206179"/>
          </a:xfrm>
          <a:prstGeom prst="rect">
            <a:avLst/>
          </a:prstGeom>
        </p:spPr>
        <p:txBody>
          <a:bodyPr lIns="0" tIns="0" rIns="0" bIns="0" rtlCol="0" anchor="t">
            <a:spAutoFit/>
          </a:bodyPr>
          <a:lstStyle/>
          <a:p>
            <a:pPr algn="l">
              <a:lnSpc>
                <a:spcPts val="2147"/>
              </a:lnSpc>
            </a:pPr>
            <a:r>
              <a:rPr lang="en-US" sz="1900">
                <a:solidFill>
                  <a:srgbClr val="000000"/>
                </a:solidFill>
                <a:latin typeface="Nunito Sans"/>
                <a:ea typeface="Nunito Sans"/>
                <a:cs typeface="Nunito Sans"/>
                <a:sym typeface="Nunito Sans"/>
              </a:rPr>
              <a:t>Lorem ipsum dolor sit amet, consectetur adipiscing elit. Vivamus scelerisque feugiat mattis. Nam a diam vitae tellus varius luctus. Pellentesque gravida bibendum sapien, eu semper dolor dapibus id. Praesent turpis tortor, scelerisque id arcu eget, tristique fermentum lorem. Phasellus in dictum dui. Nunc ultricies dui imperdiet magna rhoncus bibendum. Nam vitae eleifend massa. Sed placerat nulla dictum condimentum aliquam. Pellentesque a quam convallis, lacinia nisl a, suscipit mi. Vivamus convallis ante sit amet sem vehicula, vel fringilla augue pretium.</a:t>
            </a:r>
          </a:p>
          <a:p>
            <a:pPr algn="l">
              <a:lnSpc>
                <a:spcPts val="2147"/>
              </a:lnSpc>
            </a:pPr>
            <a:endParaRPr lang="en-US" sz="1900">
              <a:solidFill>
                <a:srgbClr val="000000"/>
              </a:solidFill>
              <a:latin typeface="Nunito Sans"/>
              <a:ea typeface="Nunito Sans"/>
              <a:cs typeface="Nunito Sans"/>
              <a:sym typeface="Nunito Sans"/>
            </a:endParaRPr>
          </a:p>
          <a:p>
            <a:pPr algn="l">
              <a:lnSpc>
                <a:spcPts val="2147"/>
              </a:lnSpc>
            </a:pPr>
            <a:r>
              <a:rPr lang="en-US" sz="1900">
                <a:solidFill>
                  <a:srgbClr val="000000"/>
                </a:solidFill>
                <a:latin typeface="Nunito Sans"/>
                <a:ea typeface="Nunito Sans"/>
                <a:cs typeface="Nunito Sans"/>
                <a:sym typeface="Nunito Sans"/>
              </a:rPr>
              <a:t>Duis eros nisi, hendrerit in tristique commodo, sodales ut erat. Sed non velit quis nisi cursus rutrum. Etiam vestibulum, ligula quis dapibus convallis, risus est pellentesque augue, vel blandit massa velit id elit. Curabitur efficitur nibh at accumsan pretium. Curabitur congue, lectus non sagittis commodo, magna justo dignissim mi, vitae tempus dui urna vitae tortor. Phasellus quis arcu felis. Proin sagittis at nisl et convallis.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aphicFrame>
        <p:nvGraphicFramePr>
          <p:cNvPr id="3" name="Table 3"/>
          <p:cNvGraphicFramePr>
            <a:graphicFrameLocks noGrp="1"/>
          </p:cNvGraphicFramePr>
          <p:nvPr/>
        </p:nvGraphicFramePr>
        <p:xfrm>
          <a:off x="1028700" y="3300656"/>
          <a:ext cx="16202025" cy="4675664"/>
        </p:xfrm>
        <a:graphic>
          <a:graphicData uri="http://schemas.openxmlformats.org/drawingml/2006/table">
            <a:tbl>
              <a:tblPr/>
              <a:tblGrid>
                <a:gridCol w="4199535">
                  <a:extLst>
                    <a:ext uri="{9D8B030D-6E8A-4147-A177-3AD203B41FA5}">
                      <a16:colId xmlns:a16="http://schemas.microsoft.com/office/drawing/2014/main" val="20000"/>
                    </a:ext>
                  </a:extLst>
                </a:gridCol>
                <a:gridCol w="3000623">
                  <a:extLst>
                    <a:ext uri="{9D8B030D-6E8A-4147-A177-3AD203B41FA5}">
                      <a16:colId xmlns:a16="http://schemas.microsoft.com/office/drawing/2014/main" val="20001"/>
                    </a:ext>
                  </a:extLst>
                </a:gridCol>
                <a:gridCol w="3000623">
                  <a:extLst>
                    <a:ext uri="{9D8B030D-6E8A-4147-A177-3AD203B41FA5}">
                      <a16:colId xmlns:a16="http://schemas.microsoft.com/office/drawing/2014/main" val="20002"/>
                    </a:ext>
                  </a:extLst>
                </a:gridCol>
                <a:gridCol w="3000623">
                  <a:extLst>
                    <a:ext uri="{9D8B030D-6E8A-4147-A177-3AD203B41FA5}">
                      <a16:colId xmlns:a16="http://schemas.microsoft.com/office/drawing/2014/main" val="20003"/>
                    </a:ext>
                  </a:extLst>
                </a:gridCol>
                <a:gridCol w="3000623">
                  <a:extLst>
                    <a:ext uri="{9D8B030D-6E8A-4147-A177-3AD203B41FA5}">
                      <a16:colId xmlns:a16="http://schemas.microsoft.com/office/drawing/2014/main" val="20004"/>
                    </a:ext>
                  </a:extLst>
                </a:gridCol>
              </a:tblGrid>
              <a:tr h="935133">
                <a:tc>
                  <a:txBody>
                    <a:bodyPr/>
                    <a:lstStyle/>
                    <a:p>
                      <a:pPr algn="ctr">
                        <a:lnSpc>
                          <a:spcPts val="1679"/>
                        </a:lnSpc>
                        <a:defRPr/>
                      </a:pPr>
                      <a:endParaRPr lang="en-US" sz="1100"/>
                    </a:p>
                  </a:txBody>
                  <a:tcPr marL="190500" marR="190500" marT="190500" marB="190500" anchor="ct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28575" cap="flat" cmpd="sng" algn="ctr">
                      <a:solidFill>
                        <a:srgbClr val="001558"/>
                      </a:solidFill>
                      <a:prstDash val="solid"/>
                      <a:round/>
                      <a:headEnd type="none" w="med" len="med"/>
                      <a:tailEnd type="none" w="med" len="med"/>
                    </a:lnB>
                  </a:tcPr>
                </a:tc>
                <a:tc>
                  <a:txBody>
                    <a:bodyPr/>
                    <a:lstStyle/>
                    <a:p>
                      <a:pPr algn="ctr">
                        <a:lnSpc>
                          <a:spcPts val="2099"/>
                        </a:lnSpc>
                        <a:defRPr/>
                      </a:pPr>
                      <a:r>
                        <a:rPr lang="en-US" sz="1499">
                          <a:solidFill>
                            <a:srgbClr val="000000"/>
                          </a:solidFill>
                          <a:latin typeface="Open Sans Extra Bold"/>
                          <a:ea typeface="Open Sans Extra Bold"/>
                          <a:cs typeface="Open Sans Extra Bold"/>
                          <a:sym typeface="Open Sans Extra Bold"/>
                        </a:rPr>
                        <a:t>Lorem </a:t>
                      </a:r>
                      <a:endParaRPr lang="en-US" sz="1100"/>
                    </a:p>
                  </a:txBody>
                  <a:tcPr marL="190500" marR="190500" marT="190500" marB="190500" anchor="ct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28575" cap="flat" cmpd="sng" algn="ctr">
                      <a:solidFill>
                        <a:srgbClr val="001558"/>
                      </a:solidFill>
                      <a:prstDash val="solid"/>
                      <a:round/>
                      <a:headEnd type="none" w="med" len="med"/>
                      <a:tailEnd type="none" w="med" len="med"/>
                    </a:lnB>
                  </a:tcPr>
                </a:tc>
                <a:tc>
                  <a:txBody>
                    <a:bodyPr/>
                    <a:lstStyle/>
                    <a:p>
                      <a:pPr algn="ctr">
                        <a:lnSpc>
                          <a:spcPts val="2099"/>
                        </a:lnSpc>
                        <a:defRPr/>
                      </a:pPr>
                      <a:r>
                        <a:rPr lang="en-US" sz="1499">
                          <a:solidFill>
                            <a:srgbClr val="000000"/>
                          </a:solidFill>
                          <a:latin typeface="Open Sans Extra Bold"/>
                          <a:ea typeface="Open Sans Extra Bold"/>
                          <a:cs typeface="Open Sans Extra Bold"/>
                          <a:sym typeface="Open Sans Extra Bold"/>
                        </a:rPr>
                        <a:t>Lorem </a:t>
                      </a:r>
                      <a:endParaRPr lang="en-US" sz="1100"/>
                    </a:p>
                  </a:txBody>
                  <a:tcPr marL="190500" marR="190500" marT="190500" marB="190500" anchor="ct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28575" cap="flat" cmpd="sng" algn="ctr">
                      <a:solidFill>
                        <a:srgbClr val="001558"/>
                      </a:solidFill>
                      <a:prstDash val="solid"/>
                      <a:round/>
                      <a:headEnd type="none" w="med" len="med"/>
                      <a:tailEnd type="none" w="med" len="med"/>
                    </a:lnB>
                  </a:tcPr>
                </a:tc>
                <a:tc>
                  <a:txBody>
                    <a:bodyPr/>
                    <a:lstStyle/>
                    <a:p>
                      <a:pPr algn="ctr">
                        <a:lnSpc>
                          <a:spcPts val="2099"/>
                        </a:lnSpc>
                        <a:defRPr/>
                      </a:pPr>
                      <a:r>
                        <a:rPr lang="en-US" sz="1499">
                          <a:solidFill>
                            <a:srgbClr val="000000"/>
                          </a:solidFill>
                          <a:latin typeface="Open Sans Extra Bold"/>
                          <a:ea typeface="Open Sans Extra Bold"/>
                          <a:cs typeface="Open Sans Extra Bold"/>
                          <a:sym typeface="Open Sans Extra Bold"/>
                        </a:rPr>
                        <a:t>Lorem </a:t>
                      </a:r>
                      <a:endParaRPr lang="en-US" sz="1100"/>
                    </a:p>
                  </a:txBody>
                  <a:tcPr marL="190500" marR="190500" marT="190500" marB="190500" anchor="ct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28575" cap="flat" cmpd="sng" algn="ctr">
                      <a:solidFill>
                        <a:srgbClr val="001558"/>
                      </a:solidFill>
                      <a:prstDash val="solid"/>
                      <a:round/>
                      <a:headEnd type="none" w="med" len="med"/>
                      <a:tailEnd type="none" w="med" len="med"/>
                    </a:lnB>
                  </a:tcPr>
                </a:tc>
                <a:tc>
                  <a:txBody>
                    <a:bodyPr/>
                    <a:lstStyle/>
                    <a:p>
                      <a:pPr algn="ctr">
                        <a:lnSpc>
                          <a:spcPts val="2099"/>
                        </a:lnSpc>
                        <a:defRPr/>
                      </a:pPr>
                      <a:r>
                        <a:rPr lang="en-US" sz="1499">
                          <a:solidFill>
                            <a:srgbClr val="000000"/>
                          </a:solidFill>
                          <a:latin typeface="Open Sans Extra Bold"/>
                          <a:ea typeface="Open Sans Extra Bold"/>
                          <a:cs typeface="Open Sans Extra Bold"/>
                          <a:sym typeface="Open Sans Extra Bold"/>
                        </a:rPr>
                        <a:t>Lorem </a:t>
                      </a:r>
                      <a:endParaRPr lang="en-US" sz="1100"/>
                    </a:p>
                  </a:txBody>
                  <a:tcPr marL="190500" marR="190500" marT="190500" marB="190500" anchor="ct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28575" cap="flat" cmpd="sng" algn="ctr">
                      <a:solidFill>
                        <a:srgbClr val="001558"/>
                      </a:solidFill>
                      <a:prstDash val="solid"/>
                      <a:round/>
                      <a:headEnd type="none" w="med" len="med"/>
                      <a:tailEnd type="none" w="med" len="med"/>
                    </a:lnB>
                  </a:tcPr>
                </a:tc>
                <a:extLst>
                  <a:ext uri="{0D108BD9-81ED-4DB2-BD59-A6C34878D82A}">
                    <a16:rowId xmlns:a16="http://schemas.microsoft.com/office/drawing/2014/main" val="10000"/>
                  </a:ext>
                </a:extLst>
              </a:tr>
              <a:tr h="935133">
                <a:tc>
                  <a:txBody>
                    <a:bodyPr/>
                    <a:lstStyle/>
                    <a:p>
                      <a:pPr algn="l">
                        <a:lnSpc>
                          <a:spcPts val="2799"/>
                        </a:lnSpc>
                        <a:defRPr/>
                      </a:pPr>
                      <a:r>
                        <a:rPr lang="en-US" sz="1999">
                          <a:solidFill>
                            <a:srgbClr val="000000"/>
                          </a:solidFill>
                          <a:latin typeface="Open Sans Extra Bold"/>
                          <a:ea typeface="Open Sans Extra Bold"/>
                          <a:cs typeface="Open Sans Extra Bold"/>
                          <a:sym typeface="Open Sans Extra Bold"/>
                        </a:rPr>
                        <a:t>Duis eros nisi</a:t>
                      </a:r>
                      <a:endParaRPr lang="en-US" sz="1100"/>
                    </a:p>
                  </a:txBody>
                  <a:tcPr marL="190500" marR="190500" marT="190500" marB="190500" anchor="ct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28575" cap="flat" cmpd="sng" algn="ctr">
                      <a:solidFill>
                        <a:srgbClr val="001558"/>
                      </a:solidFill>
                      <a:prstDash val="solid"/>
                      <a:round/>
                      <a:headEnd type="none" w="med" len="med"/>
                      <a:tailEnd type="none" w="med" len="med"/>
                    </a:lnT>
                    <a:lnB w="9525" cap="flat" cmpd="sng" algn="ctr">
                      <a:solidFill>
                        <a:srgbClr val="ADADAD"/>
                      </a:solidFill>
                      <a:prstDash val="solid"/>
                      <a:round/>
                      <a:headEnd type="none" w="med" len="med"/>
                      <a:tailEnd type="none" w="med" len="med"/>
                    </a:lnB>
                  </a:tcPr>
                </a:tc>
                <a:tc>
                  <a:txBody>
                    <a:bodyPr/>
                    <a:lstStyle/>
                    <a:p>
                      <a:pPr algn="ctr">
                        <a:lnSpc>
                          <a:spcPts val="1679"/>
                        </a:lnSpc>
                        <a:defRPr/>
                      </a:pPr>
                      <a:endParaRPr lang="en-US" sz="1100"/>
                    </a:p>
                  </a:txBody>
                  <a:tcPr marL="190500" marR="190500" marT="190500" marB="190500" anchor="ct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28575" cap="flat" cmpd="sng" algn="ctr">
                      <a:solidFill>
                        <a:srgbClr val="001558"/>
                      </a:solidFill>
                      <a:prstDash val="solid"/>
                      <a:round/>
                      <a:headEnd type="none" w="med" len="med"/>
                      <a:tailEnd type="none" w="med" len="med"/>
                    </a:lnT>
                    <a:lnB w="9525" cap="flat" cmpd="sng" algn="ctr">
                      <a:solidFill>
                        <a:srgbClr val="ADADAD"/>
                      </a:solidFill>
                      <a:prstDash val="solid"/>
                      <a:round/>
                      <a:headEnd type="none" w="med" len="med"/>
                      <a:tailEnd type="none" w="med" len="med"/>
                    </a:lnB>
                  </a:tcPr>
                </a:tc>
                <a:tc>
                  <a:txBody>
                    <a:bodyPr/>
                    <a:lstStyle/>
                    <a:p>
                      <a:pPr algn="ctr">
                        <a:lnSpc>
                          <a:spcPts val="1679"/>
                        </a:lnSpc>
                        <a:defRPr/>
                      </a:pPr>
                      <a:endParaRPr lang="en-US" sz="1100"/>
                    </a:p>
                  </a:txBody>
                  <a:tcPr marL="190500" marR="190500" marT="190500" marB="190500" anchor="ct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28575" cap="flat" cmpd="sng" algn="ctr">
                      <a:solidFill>
                        <a:srgbClr val="001558"/>
                      </a:solidFill>
                      <a:prstDash val="solid"/>
                      <a:round/>
                      <a:headEnd type="none" w="med" len="med"/>
                      <a:tailEnd type="none" w="med" len="med"/>
                    </a:lnT>
                    <a:lnB w="9525" cap="flat" cmpd="sng" algn="ctr">
                      <a:solidFill>
                        <a:srgbClr val="ADADAD"/>
                      </a:solidFill>
                      <a:prstDash val="solid"/>
                      <a:round/>
                      <a:headEnd type="none" w="med" len="med"/>
                      <a:tailEnd type="none" w="med" len="med"/>
                    </a:lnB>
                  </a:tcPr>
                </a:tc>
                <a:tc>
                  <a:txBody>
                    <a:bodyPr/>
                    <a:lstStyle/>
                    <a:p>
                      <a:pPr algn="ctr">
                        <a:lnSpc>
                          <a:spcPts val="1679"/>
                        </a:lnSpc>
                        <a:defRPr/>
                      </a:pPr>
                      <a:endParaRPr lang="en-US" sz="1100"/>
                    </a:p>
                  </a:txBody>
                  <a:tcPr marL="190500" marR="190500" marT="190500" marB="190500" anchor="ct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28575" cap="flat" cmpd="sng" algn="ctr">
                      <a:solidFill>
                        <a:srgbClr val="001558"/>
                      </a:solidFill>
                      <a:prstDash val="solid"/>
                      <a:round/>
                      <a:headEnd type="none" w="med" len="med"/>
                      <a:tailEnd type="none" w="med" len="med"/>
                    </a:lnT>
                    <a:lnB w="9525" cap="flat" cmpd="sng" algn="ctr">
                      <a:solidFill>
                        <a:srgbClr val="ADADAD"/>
                      </a:solidFill>
                      <a:prstDash val="solid"/>
                      <a:round/>
                      <a:headEnd type="none" w="med" len="med"/>
                      <a:tailEnd type="none" w="med" len="med"/>
                    </a:lnB>
                  </a:tcPr>
                </a:tc>
                <a:tc>
                  <a:txBody>
                    <a:bodyPr/>
                    <a:lstStyle/>
                    <a:p>
                      <a:pPr algn="ctr">
                        <a:lnSpc>
                          <a:spcPts val="1679"/>
                        </a:lnSpc>
                        <a:defRPr/>
                      </a:pPr>
                      <a:endParaRPr lang="en-US" sz="1100"/>
                    </a:p>
                  </a:txBody>
                  <a:tcPr marL="190500" marR="190500" marT="190500" marB="190500" anchor="ct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28575" cap="flat" cmpd="sng" algn="ctr">
                      <a:solidFill>
                        <a:srgbClr val="001558"/>
                      </a:solidFill>
                      <a:prstDash val="solid"/>
                      <a:round/>
                      <a:headEnd type="none" w="med" len="med"/>
                      <a:tailEnd type="none" w="med" len="med"/>
                    </a:lnT>
                    <a:lnB w="9525" cap="flat" cmpd="sng" algn="ctr">
                      <a:solidFill>
                        <a:srgbClr val="ADADAD"/>
                      </a:solidFill>
                      <a:prstDash val="solid"/>
                      <a:round/>
                      <a:headEnd type="none" w="med" len="med"/>
                      <a:tailEnd type="none" w="med" len="med"/>
                    </a:lnB>
                  </a:tcPr>
                </a:tc>
                <a:extLst>
                  <a:ext uri="{0D108BD9-81ED-4DB2-BD59-A6C34878D82A}">
                    <a16:rowId xmlns:a16="http://schemas.microsoft.com/office/drawing/2014/main" val="10001"/>
                  </a:ext>
                </a:extLst>
              </a:tr>
              <a:tr h="935133">
                <a:tc>
                  <a:txBody>
                    <a:bodyPr/>
                    <a:lstStyle/>
                    <a:p>
                      <a:pPr algn="l">
                        <a:lnSpc>
                          <a:spcPts val="2799"/>
                        </a:lnSpc>
                        <a:defRPr/>
                      </a:pPr>
                      <a:r>
                        <a:rPr lang="en-US" sz="1999">
                          <a:solidFill>
                            <a:srgbClr val="000000"/>
                          </a:solidFill>
                          <a:latin typeface="Open Sans Extra Bold"/>
                          <a:ea typeface="Open Sans Extra Bold"/>
                          <a:cs typeface="Open Sans Extra Bold"/>
                          <a:sym typeface="Open Sans Extra Bold"/>
                        </a:rPr>
                        <a:t>Vestibulum ornare</a:t>
                      </a:r>
                      <a:endParaRPr lang="en-US" sz="1100"/>
                    </a:p>
                  </a:txBody>
                  <a:tcPr marL="190500" marR="190500" marT="190500" marB="190500" anchor="ct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9525" cap="flat" cmpd="sng" algn="ctr">
                      <a:solidFill>
                        <a:srgbClr val="ADADAD"/>
                      </a:solidFill>
                      <a:prstDash val="solid"/>
                      <a:round/>
                      <a:headEnd type="none" w="med" len="med"/>
                      <a:tailEnd type="none" w="med" len="med"/>
                    </a:lnT>
                    <a:lnB w="9525" cap="flat" cmpd="sng" algn="ctr">
                      <a:solidFill>
                        <a:srgbClr val="ADADAD"/>
                      </a:solidFill>
                      <a:prstDash val="solid"/>
                      <a:round/>
                      <a:headEnd type="none" w="med" len="med"/>
                      <a:tailEnd type="none" w="med" len="med"/>
                    </a:lnB>
                  </a:tcPr>
                </a:tc>
                <a:tc>
                  <a:txBody>
                    <a:bodyPr/>
                    <a:lstStyle/>
                    <a:p>
                      <a:pPr algn="ctr">
                        <a:lnSpc>
                          <a:spcPts val="1679"/>
                        </a:lnSpc>
                        <a:defRPr/>
                      </a:pPr>
                      <a:endParaRPr lang="en-US" sz="1100"/>
                    </a:p>
                  </a:txBody>
                  <a:tcPr marL="190500" marR="190500" marT="190500" marB="190500" anchor="ct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9525" cap="flat" cmpd="sng" algn="ctr">
                      <a:solidFill>
                        <a:srgbClr val="ADADAD"/>
                      </a:solidFill>
                      <a:prstDash val="solid"/>
                      <a:round/>
                      <a:headEnd type="none" w="med" len="med"/>
                      <a:tailEnd type="none" w="med" len="med"/>
                    </a:lnT>
                    <a:lnB w="9525" cap="flat" cmpd="sng" algn="ctr">
                      <a:solidFill>
                        <a:srgbClr val="ADADAD"/>
                      </a:solidFill>
                      <a:prstDash val="solid"/>
                      <a:round/>
                      <a:headEnd type="none" w="med" len="med"/>
                      <a:tailEnd type="none" w="med" len="med"/>
                    </a:lnB>
                  </a:tcPr>
                </a:tc>
                <a:tc>
                  <a:txBody>
                    <a:bodyPr/>
                    <a:lstStyle/>
                    <a:p>
                      <a:pPr algn="ctr">
                        <a:lnSpc>
                          <a:spcPts val="1679"/>
                        </a:lnSpc>
                        <a:defRPr/>
                      </a:pPr>
                      <a:endParaRPr lang="en-US" sz="1100"/>
                    </a:p>
                  </a:txBody>
                  <a:tcPr marL="190500" marR="190500" marT="190500" marB="190500" anchor="ct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9525" cap="flat" cmpd="sng" algn="ctr">
                      <a:solidFill>
                        <a:srgbClr val="ADADAD"/>
                      </a:solidFill>
                      <a:prstDash val="solid"/>
                      <a:round/>
                      <a:headEnd type="none" w="med" len="med"/>
                      <a:tailEnd type="none" w="med" len="med"/>
                    </a:lnT>
                    <a:lnB w="9525" cap="flat" cmpd="sng" algn="ctr">
                      <a:solidFill>
                        <a:srgbClr val="ADADAD"/>
                      </a:solidFill>
                      <a:prstDash val="solid"/>
                      <a:round/>
                      <a:headEnd type="none" w="med" len="med"/>
                      <a:tailEnd type="none" w="med" len="med"/>
                    </a:lnB>
                  </a:tcPr>
                </a:tc>
                <a:tc>
                  <a:txBody>
                    <a:bodyPr/>
                    <a:lstStyle/>
                    <a:p>
                      <a:pPr algn="ctr">
                        <a:lnSpc>
                          <a:spcPts val="1679"/>
                        </a:lnSpc>
                        <a:defRPr/>
                      </a:pPr>
                      <a:endParaRPr lang="en-US" sz="1100"/>
                    </a:p>
                  </a:txBody>
                  <a:tcPr marL="190500" marR="190500" marT="190500" marB="190500" anchor="ct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9525" cap="flat" cmpd="sng" algn="ctr">
                      <a:solidFill>
                        <a:srgbClr val="ADADAD"/>
                      </a:solidFill>
                      <a:prstDash val="solid"/>
                      <a:round/>
                      <a:headEnd type="none" w="med" len="med"/>
                      <a:tailEnd type="none" w="med" len="med"/>
                    </a:lnT>
                    <a:lnB w="9525" cap="flat" cmpd="sng" algn="ctr">
                      <a:solidFill>
                        <a:srgbClr val="ADADAD"/>
                      </a:solidFill>
                      <a:prstDash val="solid"/>
                      <a:round/>
                      <a:headEnd type="none" w="med" len="med"/>
                      <a:tailEnd type="none" w="med" len="med"/>
                    </a:lnB>
                  </a:tcPr>
                </a:tc>
                <a:tc>
                  <a:txBody>
                    <a:bodyPr/>
                    <a:lstStyle/>
                    <a:p>
                      <a:pPr algn="ctr">
                        <a:lnSpc>
                          <a:spcPts val="1679"/>
                        </a:lnSpc>
                        <a:defRPr/>
                      </a:pPr>
                      <a:endParaRPr lang="en-US" sz="1100"/>
                    </a:p>
                  </a:txBody>
                  <a:tcPr marL="190500" marR="190500" marT="190500" marB="190500" anchor="ct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9525" cap="flat" cmpd="sng" algn="ctr">
                      <a:solidFill>
                        <a:srgbClr val="ADADAD"/>
                      </a:solidFill>
                      <a:prstDash val="solid"/>
                      <a:round/>
                      <a:headEnd type="none" w="med" len="med"/>
                      <a:tailEnd type="none" w="med" len="med"/>
                    </a:lnT>
                    <a:lnB w="9525" cap="flat" cmpd="sng" algn="ctr">
                      <a:solidFill>
                        <a:srgbClr val="ADADAD"/>
                      </a:solidFill>
                      <a:prstDash val="solid"/>
                      <a:round/>
                      <a:headEnd type="none" w="med" len="med"/>
                      <a:tailEnd type="none" w="med" len="med"/>
                    </a:lnB>
                  </a:tcPr>
                </a:tc>
                <a:extLst>
                  <a:ext uri="{0D108BD9-81ED-4DB2-BD59-A6C34878D82A}">
                    <a16:rowId xmlns:a16="http://schemas.microsoft.com/office/drawing/2014/main" val="10002"/>
                  </a:ext>
                </a:extLst>
              </a:tr>
              <a:tr h="935133">
                <a:tc>
                  <a:txBody>
                    <a:bodyPr/>
                    <a:lstStyle/>
                    <a:p>
                      <a:pPr algn="l">
                        <a:lnSpc>
                          <a:spcPts val="2799"/>
                        </a:lnSpc>
                        <a:defRPr/>
                      </a:pPr>
                      <a:r>
                        <a:rPr lang="en-US" sz="1999">
                          <a:solidFill>
                            <a:srgbClr val="000000"/>
                          </a:solidFill>
                          <a:latin typeface="Open Sans Extra Bold"/>
                          <a:ea typeface="Open Sans Extra Bold"/>
                          <a:cs typeface="Open Sans Extra Bold"/>
                          <a:sym typeface="Open Sans Extra Bold"/>
                        </a:rPr>
                        <a:t>Lorem ipsum</a:t>
                      </a:r>
                      <a:endParaRPr lang="en-US" sz="1100"/>
                    </a:p>
                  </a:txBody>
                  <a:tcPr marL="190500" marR="190500" marT="190500" marB="190500" anchor="ct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9525" cap="flat" cmpd="sng" algn="ctr">
                      <a:solidFill>
                        <a:srgbClr val="ADADAD"/>
                      </a:solidFill>
                      <a:prstDash val="solid"/>
                      <a:round/>
                      <a:headEnd type="none" w="med" len="med"/>
                      <a:tailEnd type="none" w="med" len="med"/>
                    </a:lnT>
                    <a:lnB w="9525" cap="flat" cmpd="sng" algn="ctr">
                      <a:solidFill>
                        <a:srgbClr val="ADADAD"/>
                      </a:solidFill>
                      <a:prstDash val="solid"/>
                      <a:round/>
                      <a:headEnd type="none" w="med" len="med"/>
                      <a:tailEnd type="none" w="med" len="med"/>
                    </a:lnB>
                  </a:tcPr>
                </a:tc>
                <a:tc>
                  <a:txBody>
                    <a:bodyPr/>
                    <a:lstStyle/>
                    <a:p>
                      <a:pPr algn="ctr">
                        <a:lnSpc>
                          <a:spcPts val="1679"/>
                        </a:lnSpc>
                        <a:defRPr/>
                      </a:pPr>
                      <a:endParaRPr lang="en-US" sz="1100"/>
                    </a:p>
                  </a:txBody>
                  <a:tcPr marL="190500" marR="190500" marT="190500" marB="190500" anchor="ct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9525" cap="flat" cmpd="sng" algn="ctr">
                      <a:solidFill>
                        <a:srgbClr val="ADADAD"/>
                      </a:solidFill>
                      <a:prstDash val="solid"/>
                      <a:round/>
                      <a:headEnd type="none" w="med" len="med"/>
                      <a:tailEnd type="none" w="med" len="med"/>
                    </a:lnT>
                    <a:lnB w="9525" cap="flat" cmpd="sng" algn="ctr">
                      <a:solidFill>
                        <a:srgbClr val="ADADAD"/>
                      </a:solidFill>
                      <a:prstDash val="solid"/>
                      <a:round/>
                      <a:headEnd type="none" w="med" len="med"/>
                      <a:tailEnd type="none" w="med" len="med"/>
                    </a:lnB>
                  </a:tcPr>
                </a:tc>
                <a:tc>
                  <a:txBody>
                    <a:bodyPr/>
                    <a:lstStyle/>
                    <a:p>
                      <a:pPr algn="ctr">
                        <a:lnSpc>
                          <a:spcPts val="1679"/>
                        </a:lnSpc>
                        <a:defRPr/>
                      </a:pPr>
                      <a:endParaRPr lang="en-US" sz="1100"/>
                    </a:p>
                  </a:txBody>
                  <a:tcPr marL="190500" marR="190500" marT="190500" marB="190500" anchor="ct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9525" cap="flat" cmpd="sng" algn="ctr">
                      <a:solidFill>
                        <a:srgbClr val="ADADAD"/>
                      </a:solidFill>
                      <a:prstDash val="solid"/>
                      <a:round/>
                      <a:headEnd type="none" w="med" len="med"/>
                      <a:tailEnd type="none" w="med" len="med"/>
                    </a:lnT>
                    <a:lnB w="9525" cap="flat" cmpd="sng" algn="ctr">
                      <a:solidFill>
                        <a:srgbClr val="ADADAD"/>
                      </a:solidFill>
                      <a:prstDash val="solid"/>
                      <a:round/>
                      <a:headEnd type="none" w="med" len="med"/>
                      <a:tailEnd type="none" w="med" len="med"/>
                    </a:lnB>
                  </a:tcPr>
                </a:tc>
                <a:tc>
                  <a:txBody>
                    <a:bodyPr/>
                    <a:lstStyle/>
                    <a:p>
                      <a:pPr algn="ctr">
                        <a:lnSpc>
                          <a:spcPts val="1679"/>
                        </a:lnSpc>
                        <a:defRPr/>
                      </a:pPr>
                      <a:endParaRPr lang="en-US" sz="1100"/>
                    </a:p>
                  </a:txBody>
                  <a:tcPr marL="190500" marR="190500" marT="190500" marB="190500" anchor="ct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9525" cap="flat" cmpd="sng" algn="ctr">
                      <a:solidFill>
                        <a:srgbClr val="ADADAD"/>
                      </a:solidFill>
                      <a:prstDash val="solid"/>
                      <a:round/>
                      <a:headEnd type="none" w="med" len="med"/>
                      <a:tailEnd type="none" w="med" len="med"/>
                    </a:lnT>
                    <a:lnB w="9525" cap="flat" cmpd="sng" algn="ctr">
                      <a:solidFill>
                        <a:srgbClr val="ADADAD"/>
                      </a:solidFill>
                      <a:prstDash val="solid"/>
                      <a:round/>
                      <a:headEnd type="none" w="med" len="med"/>
                      <a:tailEnd type="none" w="med" len="med"/>
                    </a:lnB>
                  </a:tcPr>
                </a:tc>
                <a:tc>
                  <a:txBody>
                    <a:bodyPr/>
                    <a:lstStyle/>
                    <a:p>
                      <a:pPr algn="ctr">
                        <a:lnSpc>
                          <a:spcPts val="1679"/>
                        </a:lnSpc>
                        <a:defRPr/>
                      </a:pPr>
                      <a:endParaRPr lang="en-US" sz="1100"/>
                    </a:p>
                  </a:txBody>
                  <a:tcPr marL="190500" marR="190500" marT="190500" marB="190500" anchor="ct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9525" cap="flat" cmpd="sng" algn="ctr">
                      <a:solidFill>
                        <a:srgbClr val="ADADAD"/>
                      </a:solidFill>
                      <a:prstDash val="solid"/>
                      <a:round/>
                      <a:headEnd type="none" w="med" len="med"/>
                      <a:tailEnd type="none" w="med" len="med"/>
                    </a:lnT>
                    <a:lnB w="9525" cap="flat" cmpd="sng" algn="ctr">
                      <a:solidFill>
                        <a:srgbClr val="ADADAD"/>
                      </a:solidFill>
                      <a:prstDash val="solid"/>
                      <a:round/>
                      <a:headEnd type="none" w="med" len="med"/>
                      <a:tailEnd type="none" w="med" len="med"/>
                    </a:lnB>
                  </a:tcPr>
                </a:tc>
                <a:extLst>
                  <a:ext uri="{0D108BD9-81ED-4DB2-BD59-A6C34878D82A}">
                    <a16:rowId xmlns:a16="http://schemas.microsoft.com/office/drawing/2014/main" val="10003"/>
                  </a:ext>
                </a:extLst>
              </a:tr>
              <a:tr h="935133">
                <a:tc>
                  <a:txBody>
                    <a:bodyPr/>
                    <a:lstStyle/>
                    <a:p>
                      <a:pPr algn="l">
                        <a:lnSpc>
                          <a:spcPts val="2799"/>
                        </a:lnSpc>
                        <a:defRPr/>
                      </a:pPr>
                      <a:r>
                        <a:rPr lang="en-US" sz="1999">
                          <a:solidFill>
                            <a:srgbClr val="000000"/>
                          </a:solidFill>
                          <a:latin typeface="Open Sans Extra Bold"/>
                          <a:ea typeface="Open Sans Extra Bold"/>
                          <a:cs typeface="Open Sans Extra Bold"/>
                          <a:sym typeface="Open Sans Extra Bold"/>
                        </a:rPr>
                        <a:t>dolor sit amet</a:t>
                      </a:r>
                      <a:endParaRPr lang="en-US" sz="1100"/>
                    </a:p>
                  </a:txBody>
                  <a:tcPr marL="190500" marR="190500" marT="190500" marB="190500" anchor="ct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9525" cap="flat" cmpd="sng" algn="ctr">
                      <a:solidFill>
                        <a:srgbClr val="ADADAD"/>
                      </a:solidFill>
                      <a:prstDash val="solid"/>
                      <a:round/>
                      <a:headEnd type="none" w="med" len="med"/>
                      <a:tailEnd type="none" w="med" len="med"/>
                    </a:lnT>
                    <a:lnB w="0" cap="flat" cmpd="sng" algn="ctr">
                      <a:solidFill>
                        <a:srgbClr val="000000"/>
                      </a:solidFill>
                      <a:prstDash val="solid"/>
                      <a:round/>
                      <a:headEnd type="none" w="med" len="med"/>
                      <a:tailEnd type="none" w="med" len="med"/>
                    </a:lnB>
                  </a:tcPr>
                </a:tc>
                <a:tc>
                  <a:txBody>
                    <a:bodyPr/>
                    <a:lstStyle/>
                    <a:p>
                      <a:pPr algn="ctr">
                        <a:lnSpc>
                          <a:spcPts val="1679"/>
                        </a:lnSpc>
                        <a:defRPr/>
                      </a:pPr>
                      <a:endParaRPr lang="en-US" sz="1100"/>
                    </a:p>
                  </a:txBody>
                  <a:tcPr marL="190500" marR="190500" marT="190500" marB="190500" anchor="ct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9525" cap="flat" cmpd="sng" algn="ctr">
                      <a:solidFill>
                        <a:srgbClr val="ADADAD"/>
                      </a:solidFill>
                      <a:prstDash val="solid"/>
                      <a:round/>
                      <a:headEnd type="none" w="med" len="med"/>
                      <a:tailEnd type="none" w="med" len="med"/>
                    </a:lnT>
                    <a:lnB w="0" cap="flat" cmpd="sng" algn="ctr">
                      <a:solidFill>
                        <a:srgbClr val="000000"/>
                      </a:solidFill>
                      <a:prstDash val="solid"/>
                      <a:round/>
                      <a:headEnd type="none" w="med" len="med"/>
                      <a:tailEnd type="none" w="med" len="med"/>
                    </a:lnB>
                  </a:tcPr>
                </a:tc>
                <a:tc>
                  <a:txBody>
                    <a:bodyPr/>
                    <a:lstStyle/>
                    <a:p>
                      <a:pPr algn="ctr">
                        <a:lnSpc>
                          <a:spcPts val="1679"/>
                        </a:lnSpc>
                        <a:defRPr/>
                      </a:pPr>
                      <a:endParaRPr lang="en-US" sz="1100"/>
                    </a:p>
                  </a:txBody>
                  <a:tcPr marL="190500" marR="190500" marT="190500" marB="190500" anchor="ct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9525" cap="flat" cmpd="sng" algn="ctr">
                      <a:solidFill>
                        <a:srgbClr val="ADADAD"/>
                      </a:solidFill>
                      <a:prstDash val="solid"/>
                      <a:round/>
                      <a:headEnd type="none" w="med" len="med"/>
                      <a:tailEnd type="none" w="med" len="med"/>
                    </a:lnT>
                    <a:lnB w="0" cap="flat" cmpd="sng" algn="ctr">
                      <a:solidFill>
                        <a:srgbClr val="000000"/>
                      </a:solidFill>
                      <a:prstDash val="solid"/>
                      <a:round/>
                      <a:headEnd type="none" w="med" len="med"/>
                      <a:tailEnd type="none" w="med" len="med"/>
                    </a:lnB>
                  </a:tcPr>
                </a:tc>
                <a:tc>
                  <a:txBody>
                    <a:bodyPr/>
                    <a:lstStyle/>
                    <a:p>
                      <a:pPr algn="ctr">
                        <a:lnSpc>
                          <a:spcPts val="1679"/>
                        </a:lnSpc>
                        <a:defRPr/>
                      </a:pPr>
                      <a:endParaRPr lang="en-US" sz="1100"/>
                    </a:p>
                  </a:txBody>
                  <a:tcPr marL="190500" marR="190500" marT="190500" marB="190500" anchor="ct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9525" cap="flat" cmpd="sng" algn="ctr">
                      <a:solidFill>
                        <a:srgbClr val="ADADAD"/>
                      </a:solidFill>
                      <a:prstDash val="solid"/>
                      <a:round/>
                      <a:headEnd type="none" w="med" len="med"/>
                      <a:tailEnd type="none" w="med" len="med"/>
                    </a:lnT>
                    <a:lnB w="0" cap="flat" cmpd="sng" algn="ctr">
                      <a:solidFill>
                        <a:srgbClr val="000000"/>
                      </a:solidFill>
                      <a:prstDash val="solid"/>
                      <a:round/>
                      <a:headEnd type="none" w="med" len="med"/>
                      <a:tailEnd type="none" w="med" len="med"/>
                    </a:lnB>
                  </a:tcPr>
                </a:tc>
                <a:tc>
                  <a:txBody>
                    <a:bodyPr/>
                    <a:lstStyle/>
                    <a:p>
                      <a:pPr algn="ctr">
                        <a:lnSpc>
                          <a:spcPts val="1679"/>
                        </a:lnSpc>
                        <a:defRPr/>
                      </a:pPr>
                      <a:endParaRPr lang="en-US" sz="1100"/>
                    </a:p>
                  </a:txBody>
                  <a:tcPr marL="190500" marR="190500" marT="190500" marB="190500" anchor="ct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9525" cap="flat" cmpd="sng" algn="ctr">
                      <a:solidFill>
                        <a:srgbClr val="ADADAD"/>
                      </a:solidFill>
                      <a:prstDash val="solid"/>
                      <a:round/>
                      <a:headEnd type="none" w="med" len="med"/>
                      <a:tailEnd type="none" w="med" len="med"/>
                    </a:lnT>
                    <a:lnB w="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grpSp>
        <p:nvGrpSpPr>
          <p:cNvPr id="4" name="Group 4"/>
          <p:cNvGrpSpPr/>
          <p:nvPr/>
        </p:nvGrpSpPr>
        <p:grpSpPr>
          <a:xfrm>
            <a:off x="6542613" y="4472056"/>
            <a:ext cx="325606" cy="325606"/>
            <a:chOff x="0" y="0"/>
            <a:chExt cx="812800" cy="812800"/>
          </a:xfrm>
        </p:grpSpPr>
        <p:sp>
          <p:nvSpPr>
            <p:cNvPr id="5" name="Freeform 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1558"/>
            </a:solidFill>
          </p:spPr>
        </p:sp>
        <p:sp>
          <p:nvSpPr>
            <p:cNvPr id="6" name="TextBox 6"/>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7" name="Group 7"/>
          <p:cNvGrpSpPr/>
          <p:nvPr/>
        </p:nvGrpSpPr>
        <p:grpSpPr>
          <a:xfrm>
            <a:off x="6542613" y="5475685"/>
            <a:ext cx="325606" cy="325606"/>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1558"/>
            </a:solidFill>
          </p:spPr>
        </p:sp>
        <p:sp>
          <p:nvSpPr>
            <p:cNvPr id="9" name="TextBox 9"/>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0" name="Group 10"/>
          <p:cNvGrpSpPr/>
          <p:nvPr/>
        </p:nvGrpSpPr>
        <p:grpSpPr>
          <a:xfrm>
            <a:off x="9629428" y="5475685"/>
            <a:ext cx="325606" cy="325606"/>
            <a:chOff x="0" y="0"/>
            <a:chExt cx="812800" cy="812800"/>
          </a:xfrm>
        </p:grpSpPr>
        <p:sp>
          <p:nvSpPr>
            <p:cNvPr id="11" name="Freeform 1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1558"/>
            </a:solidFill>
          </p:spPr>
        </p:sp>
        <p:sp>
          <p:nvSpPr>
            <p:cNvPr id="12" name="TextBox 12"/>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3" name="Group 13"/>
          <p:cNvGrpSpPr/>
          <p:nvPr/>
        </p:nvGrpSpPr>
        <p:grpSpPr>
          <a:xfrm>
            <a:off x="9629428" y="7315708"/>
            <a:ext cx="325606" cy="325606"/>
            <a:chOff x="0" y="0"/>
            <a:chExt cx="812800" cy="812800"/>
          </a:xfrm>
        </p:grpSpPr>
        <p:sp>
          <p:nvSpPr>
            <p:cNvPr id="14" name="Freeform 1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1558"/>
            </a:solidFill>
          </p:spPr>
        </p:sp>
        <p:sp>
          <p:nvSpPr>
            <p:cNvPr id="15" name="TextBox 1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6" name="Group 16"/>
          <p:cNvGrpSpPr/>
          <p:nvPr/>
        </p:nvGrpSpPr>
        <p:grpSpPr>
          <a:xfrm>
            <a:off x="12504576" y="4472056"/>
            <a:ext cx="325606" cy="325606"/>
            <a:chOff x="0" y="0"/>
            <a:chExt cx="812800" cy="812800"/>
          </a:xfrm>
        </p:grpSpPr>
        <p:sp>
          <p:nvSpPr>
            <p:cNvPr id="17" name="Freeform 1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1558"/>
            </a:solidFill>
          </p:spPr>
        </p:sp>
        <p:sp>
          <p:nvSpPr>
            <p:cNvPr id="18" name="TextBox 18"/>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9" name="Group 19"/>
          <p:cNvGrpSpPr/>
          <p:nvPr/>
        </p:nvGrpSpPr>
        <p:grpSpPr>
          <a:xfrm>
            <a:off x="12504576" y="5475685"/>
            <a:ext cx="325606" cy="325606"/>
            <a:chOff x="0" y="0"/>
            <a:chExt cx="812800" cy="812800"/>
          </a:xfrm>
        </p:grpSpPr>
        <p:sp>
          <p:nvSpPr>
            <p:cNvPr id="20" name="Freeform 2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1558"/>
            </a:solidFill>
          </p:spPr>
        </p:sp>
        <p:sp>
          <p:nvSpPr>
            <p:cNvPr id="21" name="TextBox 21"/>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22" name="Group 22"/>
          <p:cNvGrpSpPr/>
          <p:nvPr/>
        </p:nvGrpSpPr>
        <p:grpSpPr>
          <a:xfrm>
            <a:off x="12504576" y="6477566"/>
            <a:ext cx="325606" cy="325606"/>
            <a:chOff x="0" y="0"/>
            <a:chExt cx="812800" cy="812800"/>
          </a:xfrm>
        </p:grpSpPr>
        <p:sp>
          <p:nvSpPr>
            <p:cNvPr id="23" name="Freeform 2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1558"/>
            </a:solidFill>
          </p:spPr>
        </p:sp>
        <p:sp>
          <p:nvSpPr>
            <p:cNvPr id="24" name="TextBox 24"/>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25" name="Group 25"/>
          <p:cNvGrpSpPr/>
          <p:nvPr/>
        </p:nvGrpSpPr>
        <p:grpSpPr>
          <a:xfrm>
            <a:off x="15592431" y="5475685"/>
            <a:ext cx="325606" cy="325606"/>
            <a:chOff x="0" y="0"/>
            <a:chExt cx="812800" cy="812800"/>
          </a:xfrm>
        </p:grpSpPr>
        <p:sp>
          <p:nvSpPr>
            <p:cNvPr id="26" name="Freeform 2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1558"/>
            </a:solidFill>
          </p:spPr>
        </p:sp>
        <p:sp>
          <p:nvSpPr>
            <p:cNvPr id="27" name="TextBox 27"/>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28" name="TextBox 28"/>
          <p:cNvSpPr txBox="1"/>
          <p:nvPr/>
        </p:nvSpPr>
        <p:spPr>
          <a:xfrm>
            <a:off x="1028700" y="1816795"/>
            <a:ext cx="12591896" cy="857118"/>
          </a:xfrm>
          <a:prstGeom prst="rect">
            <a:avLst/>
          </a:prstGeom>
        </p:spPr>
        <p:txBody>
          <a:bodyPr lIns="0" tIns="0" rIns="0" bIns="0" rtlCol="0" anchor="t">
            <a:spAutoFit/>
          </a:bodyPr>
          <a:lstStyle/>
          <a:p>
            <a:pPr algn="l">
              <a:lnSpc>
                <a:spcPts val="6299"/>
              </a:lnSpc>
            </a:pPr>
            <a:r>
              <a:rPr lang="en-US" sz="6999">
                <a:solidFill>
                  <a:srgbClr val="000000"/>
                </a:solidFill>
                <a:latin typeface="Nunito Sans Bold"/>
                <a:ea typeface="Nunito Sans Bold"/>
                <a:cs typeface="Nunito Sans Bold"/>
                <a:sym typeface="Nunito Sans Bold"/>
              </a:rPr>
              <a:t>Comparación de datos</a:t>
            </a:r>
          </a:p>
        </p:txBody>
      </p:sp>
      <p:grpSp>
        <p:nvGrpSpPr>
          <p:cNvPr id="29" name="Group 29"/>
          <p:cNvGrpSpPr/>
          <p:nvPr/>
        </p:nvGrpSpPr>
        <p:grpSpPr>
          <a:xfrm>
            <a:off x="0" y="9956446"/>
            <a:ext cx="9144000" cy="330554"/>
            <a:chOff x="0" y="0"/>
            <a:chExt cx="406400" cy="14691"/>
          </a:xfrm>
        </p:grpSpPr>
        <p:sp>
          <p:nvSpPr>
            <p:cNvPr id="30" name="Freeform 30"/>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001558"/>
            </a:solidFill>
          </p:spPr>
        </p:sp>
        <p:sp>
          <p:nvSpPr>
            <p:cNvPr id="31" name="TextBox 31"/>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grpSp>
        <p:nvGrpSpPr>
          <p:cNvPr id="32" name="Group 32"/>
          <p:cNvGrpSpPr/>
          <p:nvPr/>
        </p:nvGrpSpPr>
        <p:grpSpPr>
          <a:xfrm>
            <a:off x="9144000" y="9956446"/>
            <a:ext cx="9144000" cy="330554"/>
            <a:chOff x="0" y="0"/>
            <a:chExt cx="406400" cy="14691"/>
          </a:xfrm>
        </p:grpSpPr>
        <p:sp>
          <p:nvSpPr>
            <p:cNvPr id="33" name="Freeform 33"/>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FEB135"/>
            </a:solidFill>
          </p:spPr>
        </p:sp>
        <p:sp>
          <p:nvSpPr>
            <p:cNvPr id="34" name="TextBox 34"/>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sp>
        <p:nvSpPr>
          <p:cNvPr id="35" name="Freeform 35"/>
          <p:cNvSpPr/>
          <p:nvPr/>
        </p:nvSpPr>
        <p:spPr>
          <a:xfrm>
            <a:off x="14490404" y="501257"/>
            <a:ext cx="2768896" cy="819273"/>
          </a:xfrm>
          <a:custGeom>
            <a:avLst/>
            <a:gdLst/>
            <a:ahLst/>
            <a:cxnLst/>
            <a:rect l="l" t="t" r="r" b="b"/>
            <a:pathLst>
              <a:path w="2768896" h="819273">
                <a:moveTo>
                  <a:pt x="0" y="0"/>
                </a:moveTo>
                <a:lnTo>
                  <a:pt x="2768896" y="0"/>
                </a:lnTo>
                <a:lnTo>
                  <a:pt x="2768896" y="819273"/>
                </a:lnTo>
                <a:lnTo>
                  <a:pt x="0" y="819273"/>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sp>
        <p:nvSpPr>
          <p:cNvPr id="3" name="Freeform 3"/>
          <p:cNvSpPr/>
          <p:nvPr/>
        </p:nvSpPr>
        <p:spPr>
          <a:xfrm>
            <a:off x="13294160" y="2987951"/>
            <a:ext cx="3965140" cy="4311098"/>
          </a:xfrm>
          <a:custGeom>
            <a:avLst/>
            <a:gdLst/>
            <a:ahLst/>
            <a:cxnLst/>
            <a:rect l="l" t="t" r="r" b="b"/>
            <a:pathLst>
              <a:path w="3965140" h="4311098">
                <a:moveTo>
                  <a:pt x="0" y="0"/>
                </a:moveTo>
                <a:lnTo>
                  <a:pt x="3965140" y="0"/>
                </a:lnTo>
                <a:lnTo>
                  <a:pt x="3965140" y="4311098"/>
                </a:lnTo>
                <a:lnTo>
                  <a:pt x="0" y="4311098"/>
                </a:lnTo>
                <a:lnTo>
                  <a:pt x="0" y="0"/>
                </a:lnTo>
                <a:close/>
              </a:path>
            </a:pathLst>
          </a:custGeom>
          <a:blipFill>
            <a:blip r:embed="rId3"/>
            <a:stretch>
              <a:fillRect/>
            </a:stretch>
          </a:blipFill>
        </p:spPr>
      </p:sp>
      <p:sp>
        <p:nvSpPr>
          <p:cNvPr id="4" name="TextBox 4"/>
          <p:cNvSpPr txBox="1"/>
          <p:nvPr/>
        </p:nvSpPr>
        <p:spPr>
          <a:xfrm>
            <a:off x="1028700" y="3251926"/>
            <a:ext cx="11548301" cy="2619176"/>
          </a:xfrm>
          <a:prstGeom prst="rect">
            <a:avLst/>
          </a:prstGeom>
        </p:spPr>
        <p:txBody>
          <a:bodyPr lIns="0" tIns="0" rIns="0" bIns="0" rtlCol="0" anchor="t">
            <a:spAutoFit/>
          </a:bodyPr>
          <a:lstStyle/>
          <a:p>
            <a:pPr algn="l">
              <a:lnSpc>
                <a:spcPts val="6749"/>
              </a:lnSpc>
            </a:pPr>
            <a:r>
              <a:rPr lang="en-US" sz="7499">
                <a:solidFill>
                  <a:srgbClr val="F5F8FF"/>
                </a:solidFill>
                <a:latin typeface="Nunito Sans Bold"/>
                <a:ea typeface="Nunito Sans Bold"/>
                <a:cs typeface="Nunito Sans Bold"/>
                <a:sym typeface="Nunito Sans Bold"/>
              </a:rPr>
              <a:t>“Lorem ipsum dolor sit amet, consectetur adipiscing elit”</a:t>
            </a:r>
          </a:p>
        </p:txBody>
      </p:sp>
      <p:sp>
        <p:nvSpPr>
          <p:cNvPr id="5" name="TextBox 5"/>
          <p:cNvSpPr txBox="1"/>
          <p:nvPr/>
        </p:nvSpPr>
        <p:spPr>
          <a:xfrm>
            <a:off x="1028700" y="6123599"/>
            <a:ext cx="5976251" cy="426721"/>
          </a:xfrm>
          <a:prstGeom prst="rect">
            <a:avLst/>
          </a:prstGeom>
        </p:spPr>
        <p:txBody>
          <a:bodyPr lIns="0" tIns="0" rIns="0" bIns="0" rtlCol="0" anchor="t">
            <a:spAutoFit/>
          </a:bodyPr>
          <a:lstStyle/>
          <a:p>
            <a:pPr algn="l">
              <a:lnSpc>
                <a:spcPts val="3390"/>
              </a:lnSpc>
            </a:pPr>
            <a:r>
              <a:rPr lang="en-US" sz="3000">
                <a:solidFill>
                  <a:srgbClr val="F5F8FF"/>
                </a:solidFill>
                <a:latin typeface="Nunito Sans"/>
                <a:ea typeface="Nunito Sans"/>
                <a:cs typeface="Nunito Sans"/>
                <a:sym typeface="Nunito Sans"/>
              </a:rPr>
              <a:t>Autor</a:t>
            </a:r>
          </a:p>
        </p:txBody>
      </p:sp>
      <p:grpSp>
        <p:nvGrpSpPr>
          <p:cNvPr id="6" name="Group 6"/>
          <p:cNvGrpSpPr/>
          <p:nvPr/>
        </p:nvGrpSpPr>
        <p:grpSpPr>
          <a:xfrm>
            <a:off x="0" y="9956446"/>
            <a:ext cx="18288000" cy="330554"/>
            <a:chOff x="0" y="0"/>
            <a:chExt cx="24384000" cy="440739"/>
          </a:xfrm>
        </p:grpSpPr>
        <p:grpSp>
          <p:nvGrpSpPr>
            <p:cNvPr id="7" name="Group 7"/>
            <p:cNvGrpSpPr/>
            <p:nvPr/>
          </p:nvGrpSpPr>
          <p:grpSpPr>
            <a:xfrm>
              <a:off x="0" y="0"/>
              <a:ext cx="12192000" cy="440739"/>
              <a:chOff x="0" y="0"/>
              <a:chExt cx="406400" cy="14691"/>
            </a:xfrm>
          </p:grpSpPr>
          <p:sp>
            <p:nvSpPr>
              <p:cNvPr id="8" name="Freeform 8"/>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001558"/>
              </a:solidFill>
            </p:spPr>
          </p:sp>
          <p:sp>
            <p:nvSpPr>
              <p:cNvPr id="9" name="TextBox 9"/>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grpSp>
          <p:nvGrpSpPr>
            <p:cNvPr id="10" name="Group 10"/>
            <p:cNvGrpSpPr/>
            <p:nvPr/>
          </p:nvGrpSpPr>
          <p:grpSpPr>
            <a:xfrm>
              <a:off x="12192000" y="0"/>
              <a:ext cx="12192000" cy="440739"/>
              <a:chOff x="0" y="0"/>
              <a:chExt cx="406400" cy="14691"/>
            </a:xfrm>
          </p:grpSpPr>
          <p:sp>
            <p:nvSpPr>
              <p:cNvPr id="11" name="Freeform 11"/>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FEB135"/>
              </a:solidFill>
            </p:spPr>
          </p:sp>
          <p:sp>
            <p:nvSpPr>
              <p:cNvPr id="12" name="TextBox 12"/>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sp>
        <p:nvSpPr>
          <p:cNvPr id="3" name="Freeform 3"/>
          <p:cNvSpPr/>
          <p:nvPr/>
        </p:nvSpPr>
        <p:spPr>
          <a:xfrm>
            <a:off x="12917876" y="2586553"/>
            <a:ext cx="4341424" cy="4717681"/>
          </a:xfrm>
          <a:custGeom>
            <a:avLst/>
            <a:gdLst/>
            <a:ahLst/>
            <a:cxnLst/>
            <a:rect l="l" t="t" r="r" b="b"/>
            <a:pathLst>
              <a:path w="4341424" h="4717681">
                <a:moveTo>
                  <a:pt x="0" y="0"/>
                </a:moveTo>
                <a:lnTo>
                  <a:pt x="4341424" y="0"/>
                </a:lnTo>
                <a:lnTo>
                  <a:pt x="4341424" y="4717681"/>
                </a:lnTo>
                <a:lnTo>
                  <a:pt x="0" y="4717681"/>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TextBox 4"/>
          <p:cNvSpPr txBox="1"/>
          <p:nvPr/>
        </p:nvSpPr>
        <p:spPr>
          <a:xfrm>
            <a:off x="1028700" y="3251926"/>
            <a:ext cx="11548301" cy="2619176"/>
          </a:xfrm>
          <a:prstGeom prst="rect">
            <a:avLst/>
          </a:prstGeom>
        </p:spPr>
        <p:txBody>
          <a:bodyPr lIns="0" tIns="0" rIns="0" bIns="0" rtlCol="0" anchor="t">
            <a:spAutoFit/>
          </a:bodyPr>
          <a:lstStyle/>
          <a:p>
            <a:pPr algn="l">
              <a:lnSpc>
                <a:spcPts val="6749"/>
              </a:lnSpc>
            </a:pPr>
            <a:r>
              <a:rPr lang="en-US" sz="7499">
                <a:solidFill>
                  <a:srgbClr val="001558"/>
                </a:solidFill>
                <a:latin typeface="Nunito Sans Bold"/>
                <a:ea typeface="Nunito Sans Bold"/>
                <a:cs typeface="Nunito Sans Bold"/>
                <a:sym typeface="Nunito Sans Bold"/>
              </a:rPr>
              <a:t>“Lorem ipsum dolor sit amet, consectetur adipiscing elit”</a:t>
            </a:r>
          </a:p>
        </p:txBody>
      </p:sp>
      <p:sp>
        <p:nvSpPr>
          <p:cNvPr id="5" name="TextBox 5"/>
          <p:cNvSpPr txBox="1"/>
          <p:nvPr/>
        </p:nvSpPr>
        <p:spPr>
          <a:xfrm>
            <a:off x="1028700" y="6123599"/>
            <a:ext cx="5976251" cy="426721"/>
          </a:xfrm>
          <a:prstGeom prst="rect">
            <a:avLst/>
          </a:prstGeom>
        </p:spPr>
        <p:txBody>
          <a:bodyPr lIns="0" tIns="0" rIns="0" bIns="0" rtlCol="0" anchor="t">
            <a:spAutoFit/>
          </a:bodyPr>
          <a:lstStyle/>
          <a:p>
            <a:pPr algn="l">
              <a:lnSpc>
                <a:spcPts val="3390"/>
              </a:lnSpc>
            </a:pPr>
            <a:r>
              <a:rPr lang="en-US" sz="3000">
                <a:solidFill>
                  <a:srgbClr val="001558"/>
                </a:solidFill>
                <a:latin typeface="Nunito Sans"/>
                <a:ea typeface="Nunito Sans"/>
                <a:cs typeface="Nunito Sans"/>
                <a:sym typeface="Nunito Sans"/>
              </a:rPr>
              <a:t>Autor</a:t>
            </a:r>
          </a:p>
        </p:txBody>
      </p:sp>
      <p:grpSp>
        <p:nvGrpSpPr>
          <p:cNvPr id="6" name="Group 6"/>
          <p:cNvGrpSpPr/>
          <p:nvPr/>
        </p:nvGrpSpPr>
        <p:grpSpPr>
          <a:xfrm>
            <a:off x="0" y="9956446"/>
            <a:ext cx="18288000" cy="330554"/>
            <a:chOff x="0" y="0"/>
            <a:chExt cx="24384000" cy="440739"/>
          </a:xfrm>
        </p:grpSpPr>
        <p:grpSp>
          <p:nvGrpSpPr>
            <p:cNvPr id="7" name="Group 7"/>
            <p:cNvGrpSpPr/>
            <p:nvPr/>
          </p:nvGrpSpPr>
          <p:grpSpPr>
            <a:xfrm>
              <a:off x="0" y="0"/>
              <a:ext cx="12192000" cy="440739"/>
              <a:chOff x="0" y="0"/>
              <a:chExt cx="406400" cy="14691"/>
            </a:xfrm>
          </p:grpSpPr>
          <p:sp>
            <p:nvSpPr>
              <p:cNvPr id="8" name="Freeform 8"/>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001558"/>
              </a:solidFill>
            </p:spPr>
          </p:sp>
          <p:sp>
            <p:nvSpPr>
              <p:cNvPr id="9" name="TextBox 9"/>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grpSp>
          <p:nvGrpSpPr>
            <p:cNvPr id="10" name="Group 10"/>
            <p:cNvGrpSpPr/>
            <p:nvPr/>
          </p:nvGrpSpPr>
          <p:grpSpPr>
            <a:xfrm>
              <a:off x="12192000" y="0"/>
              <a:ext cx="12192000" cy="440739"/>
              <a:chOff x="0" y="0"/>
              <a:chExt cx="406400" cy="14691"/>
            </a:xfrm>
          </p:grpSpPr>
          <p:sp>
            <p:nvSpPr>
              <p:cNvPr id="11" name="Freeform 11"/>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FEB135"/>
              </a:solidFill>
            </p:spPr>
          </p:sp>
          <p:sp>
            <p:nvSpPr>
              <p:cNvPr id="12" name="TextBox 12"/>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sp>
        <p:nvSpPr>
          <p:cNvPr id="3" name="Freeform 3"/>
          <p:cNvSpPr/>
          <p:nvPr/>
        </p:nvSpPr>
        <p:spPr>
          <a:xfrm>
            <a:off x="7510944" y="1285875"/>
            <a:ext cx="3266113" cy="3551081"/>
          </a:xfrm>
          <a:custGeom>
            <a:avLst/>
            <a:gdLst/>
            <a:ahLst/>
            <a:cxnLst/>
            <a:rect l="l" t="t" r="r" b="b"/>
            <a:pathLst>
              <a:path w="3266113" h="3551081">
                <a:moveTo>
                  <a:pt x="0" y="0"/>
                </a:moveTo>
                <a:lnTo>
                  <a:pt x="3266112" y="0"/>
                </a:lnTo>
                <a:lnTo>
                  <a:pt x="3266112" y="3551081"/>
                </a:lnTo>
                <a:lnTo>
                  <a:pt x="0" y="3551081"/>
                </a:lnTo>
                <a:lnTo>
                  <a:pt x="0" y="0"/>
                </a:lnTo>
                <a:close/>
              </a:path>
            </a:pathLst>
          </a:custGeom>
          <a:blipFill>
            <a:blip r:embed="rId3"/>
            <a:stretch>
              <a:fillRect/>
            </a:stretch>
          </a:blipFill>
        </p:spPr>
      </p:sp>
      <p:sp>
        <p:nvSpPr>
          <p:cNvPr id="4" name="TextBox 4"/>
          <p:cNvSpPr txBox="1"/>
          <p:nvPr/>
        </p:nvSpPr>
        <p:spPr>
          <a:xfrm>
            <a:off x="3369849" y="5419725"/>
            <a:ext cx="11548301" cy="2257317"/>
          </a:xfrm>
          <a:prstGeom prst="rect">
            <a:avLst/>
          </a:prstGeom>
        </p:spPr>
        <p:txBody>
          <a:bodyPr lIns="0" tIns="0" rIns="0" bIns="0" rtlCol="0" anchor="t">
            <a:spAutoFit/>
          </a:bodyPr>
          <a:lstStyle/>
          <a:p>
            <a:pPr algn="ctr">
              <a:lnSpc>
                <a:spcPts val="8550"/>
              </a:lnSpc>
            </a:pPr>
            <a:r>
              <a:rPr lang="en-US" sz="9500">
                <a:solidFill>
                  <a:srgbClr val="000000"/>
                </a:solidFill>
                <a:latin typeface="Nunito Sans Bold"/>
                <a:ea typeface="Nunito Sans Bold"/>
                <a:cs typeface="Nunito Sans Bold"/>
                <a:sym typeface="Nunito Sans Bold"/>
              </a:rPr>
              <a:t>¡Muchas gracias por tu atención!</a:t>
            </a:r>
          </a:p>
        </p:txBody>
      </p:sp>
      <p:grpSp>
        <p:nvGrpSpPr>
          <p:cNvPr id="5" name="Group 5"/>
          <p:cNvGrpSpPr/>
          <p:nvPr/>
        </p:nvGrpSpPr>
        <p:grpSpPr>
          <a:xfrm>
            <a:off x="0" y="9956446"/>
            <a:ext cx="9144000" cy="330554"/>
            <a:chOff x="0" y="0"/>
            <a:chExt cx="406400" cy="14691"/>
          </a:xfrm>
        </p:grpSpPr>
        <p:sp>
          <p:nvSpPr>
            <p:cNvPr id="6" name="Freeform 6"/>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001558"/>
            </a:solidFill>
          </p:spPr>
        </p:sp>
        <p:sp>
          <p:nvSpPr>
            <p:cNvPr id="7" name="TextBox 7"/>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grpSp>
        <p:nvGrpSpPr>
          <p:cNvPr id="8" name="Group 8"/>
          <p:cNvGrpSpPr/>
          <p:nvPr/>
        </p:nvGrpSpPr>
        <p:grpSpPr>
          <a:xfrm>
            <a:off x="9144000" y="9956446"/>
            <a:ext cx="9144000" cy="330554"/>
            <a:chOff x="0" y="0"/>
            <a:chExt cx="406400" cy="14691"/>
          </a:xfrm>
        </p:grpSpPr>
        <p:sp>
          <p:nvSpPr>
            <p:cNvPr id="9" name="Freeform 9"/>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FEB135"/>
            </a:solidFill>
          </p:spPr>
        </p:sp>
        <p:sp>
          <p:nvSpPr>
            <p:cNvPr id="10" name="TextBox 10"/>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resentación Institucional.pptx" id="{2FC35214-C7E1-4562-B479-C47E68728ACD}" vid="{7E0F76FC-29A6-4C85-ABF4-3065C635F3A8}"/>
    </a:ext>
  </a:extLst>
</a:theme>
</file>

<file path=docProps/app.xml><?xml version="1.0" encoding="utf-8"?>
<Properties xmlns="http://schemas.openxmlformats.org/officeDocument/2006/extended-properties" xmlns:vt="http://schemas.openxmlformats.org/officeDocument/2006/docPropsVTypes">
  <Template/>
  <TotalTime>0</TotalTime>
  <Words>1121</Words>
  <Application>Microsoft Office PowerPoint</Application>
  <PresentationFormat>Personalizado</PresentationFormat>
  <Paragraphs>71</Paragraphs>
  <Slides>14</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14</vt:i4>
      </vt:variant>
    </vt:vector>
  </HeadingPairs>
  <TitlesOfParts>
    <vt:vector size="20" baseType="lpstr">
      <vt:lpstr>Nunito Sans Bold</vt:lpstr>
      <vt:lpstr>Calibri</vt:lpstr>
      <vt:lpstr>Open Sans Extra Bold</vt:lpstr>
      <vt:lpstr>Nunito Sans</vt:lpstr>
      <vt:lpstr>Arial</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Institucional</dc:title>
  <dc:creator>Lu Canifrú</dc:creator>
  <cp:lastModifiedBy>Lu Canifrú</cp:lastModifiedBy>
  <cp:revision>2</cp:revision>
  <dcterms:created xsi:type="dcterms:W3CDTF">2006-08-16T00:00:00Z</dcterms:created>
  <dcterms:modified xsi:type="dcterms:W3CDTF">2024-08-20T22:02:58Z</dcterms:modified>
  <dc:identifier>DAGMEE8_Aa0</dc:identifier>
</cp:coreProperties>
</file>