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8288000" cy="10287000"/>
  <p:notesSz cx="6858000" cy="9144000"/>
  <p:embeddedFontLst>
    <p:embeddedFont>
      <p:font typeface="Nunito Sans" pitchFamily="2" charset="0"/>
      <p:regular r:id="rId18"/>
    </p:embeddedFont>
    <p:embeddedFont>
      <p:font typeface="Nunito Sans Bold" panose="020B0604020202020204" charset="0"/>
      <p:regular r:id="rId19"/>
    </p:embeddedFont>
    <p:embeddedFont>
      <p:font typeface="Nunito Sans Light" panose="020F0502020204030204" pitchFamily="2" charset="0"/>
      <p:regular r:id="rId20"/>
    </p:embeddedFont>
    <p:embeddedFont>
      <p:font typeface="Nunito Sans Ultra-Bold" panose="020B0604020202020204" charset="0"/>
      <p:regular r:id="rId21"/>
    </p:embeddedFont>
    <p:embeddedFont>
      <p:font typeface="Open Sans Ultra-Bold" panose="020B0604020202020204" charset="0"/>
      <p:regular r:id="rId22"/>
    </p:embeddedFont>
    <p:embeddedFont>
      <p:font typeface="Poppins Bold" panose="020B0604020202020204" charset="0"/>
      <p:regular r:id="rId23"/>
    </p:embeddedFont>
    <p:embeddedFont>
      <p:font typeface="TT Fors Bold" panose="020B0604020202020204"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2" d="100"/>
          <a:sy n="72" d="100"/>
        </p:scale>
        <p:origin x="5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01.10.2026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‹Nº›</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Después de un tiempo usando el Kit Digital ocurrió algo interesante.</a:t>
            </a:r>
          </a:p>
          <a:p>
            <a:endParaRPr lang="en-US"/>
          </a:p>
          <a:p>
            <a:r>
              <a:rPr lang="en-US"/>
              <a:t>Nos dimos cuenta de que ya no bastaba con tener herramientas.</a:t>
            </a:r>
          </a:p>
          <a:p>
            <a:endParaRPr lang="en-US"/>
          </a:p>
          <a:p>
            <a:r>
              <a:rPr lang="en-US"/>
              <a:t>La verdadera pregunta pasó a ser:</a:t>
            </a:r>
          </a:p>
          <a:p>
            <a:endParaRPr lang="en-US"/>
          </a:p>
          <a:p>
            <a:r>
              <a:rPr lang="en-US"/>
              <a:t>¿Qué queremos comunicar como Asociación?</a:t>
            </a:r>
          </a:p>
          <a:p>
            <a:endParaRPr lang="en-US"/>
          </a:p>
          <a:p>
            <a:r>
              <a:rPr lang="en-US"/>
              <a:t>¿Cómo queremos hacerlo?</a:t>
            </a:r>
          </a:p>
          <a:p>
            <a:endParaRPr lang="en-US"/>
          </a:p>
          <a:p>
            <a:r>
              <a:rPr lang="en-US"/>
              <a:t>¿Quién define esos criterios?</a:t>
            </a:r>
          </a:p>
          <a:p>
            <a:endParaRPr lang="en-US"/>
          </a:p>
          <a:p>
            <a:r>
              <a:rPr lang="en-US"/>
              <a:t>Ahí entendimos que el siguiente paso no era agregar más plantillas.</a:t>
            </a:r>
          </a:p>
          <a:p>
            <a:endParaRPr lang="en-US"/>
          </a:p>
          <a:p>
            <a:r>
              <a:rPr lang="en-US"/>
              <a:t>Era construir una Estrategia Institucional.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a:p>
          <a:p>
            <a:r>
              <a:rPr lang="en-US"/>
              <a:t>Cada documento responde una pregunta distinta.</a:t>
            </a:r>
          </a:p>
          <a:p>
            <a:endParaRPr lang="en-US"/>
          </a:p>
          <a:p>
            <a:r>
              <a:rPr lang="en-US"/>
              <a:t>La Política responde cuáles son los principios permanentes.</a:t>
            </a:r>
          </a:p>
          <a:p>
            <a:endParaRPr lang="en-US"/>
          </a:p>
          <a:p>
            <a:r>
              <a:rPr lang="en-US"/>
              <a:t>La Estrategia responde qué queremos comunicar.</a:t>
            </a:r>
          </a:p>
          <a:p>
            <a:endParaRPr lang="en-US"/>
          </a:p>
          <a:p>
            <a:r>
              <a:rPr lang="en-US"/>
              <a:t>Los Manuales responden cómo lo hacemos.</a:t>
            </a:r>
          </a:p>
          <a:p>
            <a:endParaRPr lang="en-US"/>
          </a:p>
          <a:p>
            <a:r>
              <a:rPr lang="en-US"/>
              <a:t>Los Procedimientos explican los pasos concretos.</a:t>
            </a:r>
          </a:p>
          <a:p>
            <a:endParaRPr lang="en-US"/>
          </a:p>
          <a:p>
            <a:r>
              <a:rPr lang="en-US"/>
              <a:t>Y el Kit Digital entrega las herramientas.</a:t>
            </a:r>
          </a:p>
          <a:p>
            <a:endParaRPr lang="en-US"/>
          </a:p>
          <a:p>
            <a:r>
              <a:rPr lang="en-US"/>
              <a:t>Cada uno cumple una función distinta.</a:t>
            </a:r>
          </a:p>
          <a:p>
            <a:endParaRPr lang="en-US"/>
          </a:p>
          <a:p>
            <a:r>
              <a:rPr lang="en-US"/>
              <a:t>Pero ninguno tiene sentido por sí solo.</a:t>
            </a:r>
          </a:p>
          <a:p>
            <a:endParaRPr lang="en-US"/>
          </a:p>
          <a:p>
            <a:r>
              <a:rPr lang="en-US"/>
              <a:t>Todos forman parte del mismo sistema.</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Después de un tiempo usando el Kit Digital ocurrió algo interesante.</a:t>
            </a:r>
          </a:p>
          <a:p>
            <a:endParaRPr lang="en-US"/>
          </a:p>
          <a:p>
            <a:r>
              <a:rPr lang="en-US"/>
              <a:t>Nos dimos cuenta de que ya no bastaba con tener herramientas.</a:t>
            </a:r>
          </a:p>
          <a:p>
            <a:endParaRPr lang="en-US"/>
          </a:p>
          <a:p>
            <a:r>
              <a:rPr lang="en-US"/>
              <a:t>La verdadera pregunta pasó a ser:</a:t>
            </a:r>
          </a:p>
          <a:p>
            <a:endParaRPr lang="en-US"/>
          </a:p>
          <a:p>
            <a:r>
              <a:rPr lang="en-US"/>
              <a:t>¿Qué queremos comunicar como Asociación?</a:t>
            </a:r>
          </a:p>
          <a:p>
            <a:endParaRPr lang="en-US"/>
          </a:p>
          <a:p>
            <a:r>
              <a:rPr lang="en-US"/>
              <a:t>¿Cómo queremos hacerlo?</a:t>
            </a:r>
          </a:p>
          <a:p>
            <a:endParaRPr lang="en-US"/>
          </a:p>
          <a:p>
            <a:r>
              <a:rPr lang="en-US"/>
              <a:t>¿Quién define esos criterios?</a:t>
            </a:r>
          </a:p>
          <a:p>
            <a:endParaRPr lang="en-US"/>
          </a:p>
          <a:p>
            <a:r>
              <a:rPr lang="en-US"/>
              <a:t>Ahí entendimos que el siguiente paso no era agregar más plantillas.</a:t>
            </a:r>
          </a:p>
          <a:p>
            <a:endParaRPr lang="en-US"/>
          </a:p>
          <a:p>
            <a:r>
              <a:rPr lang="en-US"/>
              <a:t>Era construir una Estrategia Institucional.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La Estrategia comenzó inicialmente como un trabajo interno.</a:t>
            </a:r>
          </a:p>
          <a:p>
            <a:endParaRPr lang="en-US"/>
          </a:p>
          <a:p>
            <a:r>
              <a:rPr lang="en-US"/>
              <a:t>Pero rápidamente vimos que necesitábamos una metodología que permitiera ordenar ese proceso y darle una mirada más amplia.</a:t>
            </a:r>
          </a:p>
          <a:p>
            <a:endParaRPr lang="en-US"/>
          </a:p>
          <a:p>
            <a:r>
              <a:rPr lang="en-US"/>
              <a:t>justo llego el apoyo de Triplano.</a:t>
            </a:r>
          </a:p>
          <a:p>
            <a:endParaRPr lang="en-US"/>
          </a:p>
          <a:p>
            <a:r>
              <a:rPr lang="en-US"/>
              <a:t>Ellos nos acompañaron metodológicamente en una parte muy importante del trabajo.</a:t>
            </a:r>
          </a:p>
          <a:p>
            <a:endParaRPr lang="en-US"/>
          </a:p>
          <a:p>
            <a:r>
              <a:rPr lang="en-US"/>
              <a:t>Y ahora quisiera dejarles unos minutos para que puedan explicar esa metodología y el proceso que desarrollaron junto a nosotros.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La identidad institucional de la Asociación no comienza en 2023 ni con este equipo.</a:t>
            </a:r>
          </a:p>
          <a:p>
            <a:endParaRPr lang="en-US"/>
          </a:p>
          <a:p>
            <a:r>
              <a:rPr lang="en-US"/>
              <a:t>Tenemos manuales de marca desde hace muchas décadas.</a:t>
            </a:r>
          </a:p>
          <a:p>
            <a:endParaRPr lang="en-US"/>
          </a:p>
          <a:p>
            <a:r>
              <a:rPr lang="en-US"/>
              <a:t>Cada uno respondió a las necesidades de su tiempo y permitió construir la identidad institucional que hoy tenemos.</a:t>
            </a:r>
          </a:p>
          <a:p>
            <a:endParaRPr lang="en-US"/>
          </a:p>
          <a:p>
            <a:r>
              <a:rPr lang="en-US"/>
              <a:t>Lo que hicimos en 2023 fue tomar toda esa historia, revisar el material existente, actualizarlo y consolidarlo.</a:t>
            </a:r>
          </a:p>
          <a:p>
            <a:endParaRPr lang="en-US"/>
          </a:p>
          <a:p>
            <a:r>
              <a:rPr lang="en-US"/>
              <a:t>No partimos desde cero.</a:t>
            </a:r>
          </a:p>
          <a:p>
            <a:endParaRPr lang="en-US"/>
          </a:p>
          <a:p>
            <a:r>
              <a:rPr lang="en-US"/>
              <a:t>Construimos sobre el trabajo realizado por muchas personas antes que nosotros.</a:t>
            </a:r>
          </a:p>
          <a:p>
            <a:endParaRPr lang="en-US"/>
          </a:p>
          <a:p>
            <a:endParaRPr lang="en-US"/>
          </a:p>
          <a:p>
            <a:r>
              <a:rPr lang="en-US"/>
              <a:t>Más que comenzar desde cero, el objetivo fue consolidar el trabajo realizado durante décadas y adaptarlo a las necesidades actuales de la Asociación.</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3.sv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11.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1.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1.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1.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5.svg"/><Relationship Id="rId7" Type="http://schemas.openxmlformats.org/officeDocument/2006/relationships/image" Target="../media/image26.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 Id="rId9" Type="http://schemas.openxmlformats.org/officeDocument/2006/relationships/image" Target="../media/image28.sv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15.xml.rels><?xml version="1.0" encoding="UTF-8" standalone="yes"?>
<Relationships xmlns="http://schemas.openxmlformats.org/package/2006/relationships"><Relationship Id="rId117" Type="http://schemas.openxmlformats.org/officeDocument/2006/relationships/image" Target="../media/image157.svg"/><Relationship Id="rId21" Type="http://schemas.openxmlformats.org/officeDocument/2006/relationships/image" Target="../media/image61.svg"/><Relationship Id="rId42" Type="http://schemas.openxmlformats.org/officeDocument/2006/relationships/image" Target="../media/image82.png"/><Relationship Id="rId63" Type="http://schemas.openxmlformats.org/officeDocument/2006/relationships/image" Target="../media/image103.svg"/><Relationship Id="rId84" Type="http://schemas.openxmlformats.org/officeDocument/2006/relationships/image" Target="../media/image124.png"/><Relationship Id="rId138" Type="http://schemas.openxmlformats.org/officeDocument/2006/relationships/image" Target="../media/image178.png"/><Relationship Id="rId159" Type="http://schemas.openxmlformats.org/officeDocument/2006/relationships/image" Target="../media/image199.svg"/><Relationship Id="rId170" Type="http://schemas.openxmlformats.org/officeDocument/2006/relationships/image" Target="../media/image210.png"/><Relationship Id="rId191" Type="http://schemas.openxmlformats.org/officeDocument/2006/relationships/image" Target="../media/image231.svg"/><Relationship Id="rId205" Type="http://schemas.openxmlformats.org/officeDocument/2006/relationships/image" Target="../media/image245.svg"/><Relationship Id="rId107" Type="http://schemas.openxmlformats.org/officeDocument/2006/relationships/image" Target="../media/image147.svg"/><Relationship Id="rId11" Type="http://schemas.openxmlformats.org/officeDocument/2006/relationships/image" Target="../media/image51.svg"/><Relationship Id="rId32" Type="http://schemas.openxmlformats.org/officeDocument/2006/relationships/image" Target="../media/image72.png"/><Relationship Id="rId53" Type="http://schemas.openxmlformats.org/officeDocument/2006/relationships/image" Target="../media/image93.svg"/><Relationship Id="rId74" Type="http://schemas.openxmlformats.org/officeDocument/2006/relationships/image" Target="../media/image114.png"/><Relationship Id="rId128" Type="http://schemas.openxmlformats.org/officeDocument/2006/relationships/image" Target="../media/image168.png"/><Relationship Id="rId149" Type="http://schemas.openxmlformats.org/officeDocument/2006/relationships/image" Target="../media/image189.svg"/><Relationship Id="rId5" Type="http://schemas.openxmlformats.org/officeDocument/2006/relationships/image" Target="../media/image45.svg"/><Relationship Id="rId95" Type="http://schemas.openxmlformats.org/officeDocument/2006/relationships/image" Target="../media/image135.svg"/><Relationship Id="rId160" Type="http://schemas.openxmlformats.org/officeDocument/2006/relationships/image" Target="../media/image200.png"/><Relationship Id="rId181" Type="http://schemas.openxmlformats.org/officeDocument/2006/relationships/image" Target="../media/image221.svg"/><Relationship Id="rId22" Type="http://schemas.openxmlformats.org/officeDocument/2006/relationships/image" Target="../media/image62.png"/><Relationship Id="rId43" Type="http://schemas.openxmlformats.org/officeDocument/2006/relationships/image" Target="../media/image83.svg"/><Relationship Id="rId64" Type="http://schemas.openxmlformats.org/officeDocument/2006/relationships/image" Target="../media/image104.png"/><Relationship Id="rId118" Type="http://schemas.openxmlformats.org/officeDocument/2006/relationships/image" Target="../media/image158.png"/><Relationship Id="rId139" Type="http://schemas.openxmlformats.org/officeDocument/2006/relationships/image" Target="../media/image179.svg"/><Relationship Id="rId85" Type="http://schemas.openxmlformats.org/officeDocument/2006/relationships/image" Target="../media/image125.svg"/><Relationship Id="rId150" Type="http://schemas.openxmlformats.org/officeDocument/2006/relationships/image" Target="../media/image190.png"/><Relationship Id="rId171" Type="http://schemas.openxmlformats.org/officeDocument/2006/relationships/image" Target="../media/image211.svg"/><Relationship Id="rId192" Type="http://schemas.openxmlformats.org/officeDocument/2006/relationships/image" Target="../media/image232.png"/><Relationship Id="rId206" Type="http://schemas.openxmlformats.org/officeDocument/2006/relationships/image" Target="../media/image246.png"/><Relationship Id="rId12" Type="http://schemas.openxmlformats.org/officeDocument/2006/relationships/image" Target="../media/image52.png"/><Relationship Id="rId33" Type="http://schemas.openxmlformats.org/officeDocument/2006/relationships/image" Target="../media/image73.svg"/><Relationship Id="rId108" Type="http://schemas.openxmlformats.org/officeDocument/2006/relationships/image" Target="../media/image148.png"/><Relationship Id="rId129" Type="http://schemas.openxmlformats.org/officeDocument/2006/relationships/image" Target="../media/image169.svg"/><Relationship Id="rId54" Type="http://schemas.openxmlformats.org/officeDocument/2006/relationships/image" Target="../media/image94.png"/><Relationship Id="rId75" Type="http://schemas.openxmlformats.org/officeDocument/2006/relationships/image" Target="../media/image115.svg"/><Relationship Id="rId96" Type="http://schemas.openxmlformats.org/officeDocument/2006/relationships/image" Target="../media/image136.png"/><Relationship Id="rId140" Type="http://schemas.openxmlformats.org/officeDocument/2006/relationships/image" Target="../media/image180.png"/><Relationship Id="rId161" Type="http://schemas.openxmlformats.org/officeDocument/2006/relationships/image" Target="../media/image201.svg"/><Relationship Id="rId182" Type="http://schemas.openxmlformats.org/officeDocument/2006/relationships/image" Target="../media/image222.png"/><Relationship Id="rId6" Type="http://schemas.openxmlformats.org/officeDocument/2006/relationships/image" Target="../media/image46.png"/><Relationship Id="rId23" Type="http://schemas.openxmlformats.org/officeDocument/2006/relationships/image" Target="../media/image63.svg"/><Relationship Id="rId119" Type="http://schemas.openxmlformats.org/officeDocument/2006/relationships/image" Target="../media/image159.svg"/><Relationship Id="rId44" Type="http://schemas.openxmlformats.org/officeDocument/2006/relationships/image" Target="../media/image84.png"/><Relationship Id="rId65" Type="http://schemas.openxmlformats.org/officeDocument/2006/relationships/image" Target="../media/image105.svg"/><Relationship Id="rId86" Type="http://schemas.openxmlformats.org/officeDocument/2006/relationships/image" Target="../media/image126.png"/><Relationship Id="rId130" Type="http://schemas.openxmlformats.org/officeDocument/2006/relationships/image" Target="../media/image170.png"/><Relationship Id="rId151" Type="http://schemas.openxmlformats.org/officeDocument/2006/relationships/image" Target="../media/image191.svg"/><Relationship Id="rId172" Type="http://schemas.openxmlformats.org/officeDocument/2006/relationships/image" Target="../media/image212.png"/><Relationship Id="rId193" Type="http://schemas.openxmlformats.org/officeDocument/2006/relationships/image" Target="../media/image233.svg"/><Relationship Id="rId207" Type="http://schemas.openxmlformats.org/officeDocument/2006/relationships/image" Target="../media/image247.svg"/><Relationship Id="rId13" Type="http://schemas.openxmlformats.org/officeDocument/2006/relationships/image" Target="../media/image53.svg"/><Relationship Id="rId109" Type="http://schemas.openxmlformats.org/officeDocument/2006/relationships/image" Target="../media/image149.svg"/><Relationship Id="rId34" Type="http://schemas.openxmlformats.org/officeDocument/2006/relationships/image" Target="../media/image74.png"/><Relationship Id="rId55" Type="http://schemas.openxmlformats.org/officeDocument/2006/relationships/image" Target="../media/image95.svg"/><Relationship Id="rId76" Type="http://schemas.openxmlformats.org/officeDocument/2006/relationships/image" Target="../media/image116.png"/><Relationship Id="rId97" Type="http://schemas.openxmlformats.org/officeDocument/2006/relationships/image" Target="../media/image137.svg"/><Relationship Id="rId120" Type="http://schemas.openxmlformats.org/officeDocument/2006/relationships/image" Target="../media/image160.png"/><Relationship Id="rId141" Type="http://schemas.openxmlformats.org/officeDocument/2006/relationships/image" Target="../media/image181.svg"/><Relationship Id="rId7" Type="http://schemas.openxmlformats.org/officeDocument/2006/relationships/image" Target="../media/image47.svg"/><Relationship Id="rId162" Type="http://schemas.openxmlformats.org/officeDocument/2006/relationships/image" Target="../media/image202.png"/><Relationship Id="rId183" Type="http://schemas.openxmlformats.org/officeDocument/2006/relationships/image" Target="../media/image223.svg"/><Relationship Id="rId24" Type="http://schemas.openxmlformats.org/officeDocument/2006/relationships/image" Target="../media/image64.png"/><Relationship Id="rId45" Type="http://schemas.openxmlformats.org/officeDocument/2006/relationships/image" Target="../media/image85.svg"/><Relationship Id="rId66" Type="http://schemas.openxmlformats.org/officeDocument/2006/relationships/image" Target="../media/image106.png"/><Relationship Id="rId87" Type="http://schemas.openxmlformats.org/officeDocument/2006/relationships/image" Target="../media/image127.svg"/><Relationship Id="rId110" Type="http://schemas.openxmlformats.org/officeDocument/2006/relationships/image" Target="../media/image150.png"/><Relationship Id="rId131" Type="http://schemas.openxmlformats.org/officeDocument/2006/relationships/image" Target="../media/image171.svg"/><Relationship Id="rId61" Type="http://schemas.openxmlformats.org/officeDocument/2006/relationships/image" Target="../media/image101.svg"/><Relationship Id="rId82" Type="http://schemas.openxmlformats.org/officeDocument/2006/relationships/image" Target="../media/image122.png"/><Relationship Id="rId152" Type="http://schemas.openxmlformats.org/officeDocument/2006/relationships/image" Target="../media/image192.png"/><Relationship Id="rId173" Type="http://schemas.openxmlformats.org/officeDocument/2006/relationships/image" Target="../media/image213.svg"/><Relationship Id="rId194" Type="http://schemas.openxmlformats.org/officeDocument/2006/relationships/image" Target="../media/image234.png"/><Relationship Id="rId199" Type="http://schemas.openxmlformats.org/officeDocument/2006/relationships/image" Target="../media/image239.svg"/><Relationship Id="rId203" Type="http://schemas.openxmlformats.org/officeDocument/2006/relationships/image" Target="../media/image243.svg"/><Relationship Id="rId208" Type="http://schemas.openxmlformats.org/officeDocument/2006/relationships/image" Target="../media/image248.png"/><Relationship Id="rId19" Type="http://schemas.openxmlformats.org/officeDocument/2006/relationships/image" Target="../media/image59.svg"/><Relationship Id="rId14" Type="http://schemas.openxmlformats.org/officeDocument/2006/relationships/image" Target="../media/image54.png"/><Relationship Id="rId30" Type="http://schemas.openxmlformats.org/officeDocument/2006/relationships/image" Target="../media/image70.png"/><Relationship Id="rId35" Type="http://schemas.openxmlformats.org/officeDocument/2006/relationships/image" Target="../media/image75.svg"/><Relationship Id="rId56" Type="http://schemas.openxmlformats.org/officeDocument/2006/relationships/image" Target="../media/image96.png"/><Relationship Id="rId77" Type="http://schemas.openxmlformats.org/officeDocument/2006/relationships/image" Target="../media/image117.svg"/><Relationship Id="rId100" Type="http://schemas.openxmlformats.org/officeDocument/2006/relationships/image" Target="../media/image140.png"/><Relationship Id="rId105" Type="http://schemas.openxmlformats.org/officeDocument/2006/relationships/image" Target="../media/image145.svg"/><Relationship Id="rId126" Type="http://schemas.openxmlformats.org/officeDocument/2006/relationships/image" Target="../media/image166.png"/><Relationship Id="rId147" Type="http://schemas.openxmlformats.org/officeDocument/2006/relationships/image" Target="../media/image187.svg"/><Relationship Id="rId168" Type="http://schemas.openxmlformats.org/officeDocument/2006/relationships/image" Target="../media/image208.png"/><Relationship Id="rId8" Type="http://schemas.openxmlformats.org/officeDocument/2006/relationships/image" Target="../media/image48.png"/><Relationship Id="rId51" Type="http://schemas.openxmlformats.org/officeDocument/2006/relationships/image" Target="../media/image91.svg"/><Relationship Id="rId72" Type="http://schemas.openxmlformats.org/officeDocument/2006/relationships/image" Target="../media/image112.png"/><Relationship Id="rId93" Type="http://schemas.openxmlformats.org/officeDocument/2006/relationships/image" Target="../media/image133.svg"/><Relationship Id="rId98" Type="http://schemas.openxmlformats.org/officeDocument/2006/relationships/image" Target="../media/image138.png"/><Relationship Id="rId121" Type="http://schemas.openxmlformats.org/officeDocument/2006/relationships/image" Target="../media/image161.svg"/><Relationship Id="rId142" Type="http://schemas.openxmlformats.org/officeDocument/2006/relationships/image" Target="../media/image182.png"/><Relationship Id="rId163" Type="http://schemas.openxmlformats.org/officeDocument/2006/relationships/image" Target="../media/image203.svg"/><Relationship Id="rId184" Type="http://schemas.openxmlformats.org/officeDocument/2006/relationships/image" Target="../media/image224.png"/><Relationship Id="rId189" Type="http://schemas.openxmlformats.org/officeDocument/2006/relationships/image" Target="../media/image229.svg"/><Relationship Id="rId3" Type="http://schemas.openxmlformats.org/officeDocument/2006/relationships/image" Target="../media/image43.svg"/><Relationship Id="rId25" Type="http://schemas.openxmlformats.org/officeDocument/2006/relationships/image" Target="../media/image65.svg"/><Relationship Id="rId46" Type="http://schemas.openxmlformats.org/officeDocument/2006/relationships/image" Target="../media/image86.png"/><Relationship Id="rId67" Type="http://schemas.openxmlformats.org/officeDocument/2006/relationships/image" Target="../media/image107.svg"/><Relationship Id="rId116" Type="http://schemas.openxmlformats.org/officeDocument/2006/relationships/image" Target="../media/image156.png"/><Relationship Id="rId137" Type="http://schemas.openxmlformats.org/officeDocument/2006/relationships/image" Target="../media/image177.svg"/><Relationship Id="rId158" Type="http://schemas.openxmlformats.org/officeDocument/2006/relationships/image" Target="../media/image198.png"/><Relationship Id="rId20" Type="http://schemas.openxmlformats.org/officeDocument/2006/relationships/image" Target="../media/image60.png"/><Relationship Id="rId41" Type="http://schemas.openxmlformats.org/officeDocument/2006/relationships/image" Target="../media/image81.svg"/><Relationship Id="rId62" Type="http://schemas.openxmlformats.org/officeDocument/2006/relationships/image" Target="../media/image102.png"/><Relationship Id="rId83" Type="http://schemas.openxmlformats.org/officeDocument/2006/relationships/image" Target="../media/image123.svg"/><Relationship Id="rId88" Type="http://schemas.openxmlformats.org/officeDocument/2006/relationships/image" Target="../media/image128.png"/><Relationship Id="rId111" Type="http://schemas.openxmlformats.org/officeDocument/2006/relationships/image" Target="../media/image151.svg"/><Relationship Id="rId132" Type="http://schemas.openxmlformats.org/officeDocument/2006/relationships/image" Target="../media/image172.png"/><Relationship Id="rId153" Type="http://schemas.openxmlformats.org/officeDocument/2006/relationships/image" Target="../media/image193.svg"/><Relationship Id="rId174" Type="http://schemas.openxmlformats.org/officeDocument/2006/relationships/image" Target="../media/image214.png"/><Relationship Id="rId179" Type="http://schemas.openxmlformats.org/officeDocument/2006/relationships/image" Target="../media/image219.svg"/><Relationship Id="rId195" Type="http://schemas.openxmlformats.org/officeDocument/2006/relationships/image" Target="../media/image235.svg"/><Relationship Id="rId209" Type="http://schemas.openxmlformats.org/officeDocument/2006/relationships/image" Target="../media/image249.svg"/><Relationship Id="rId190" Type="http://schemas.openxmlformats.org/officeDocument/2006/relationships/image" Target="../media/image230.png"/><Relationship Id="rId204" Type="http://schemas.openxmlformats.org/officeDocument/2006/relationships/image" Target="../media/image244.png"/><Relationship Id="rId15" Type="http://schemas.openxmlformats.org/officeDocument/2006/relationships/image" Target="../media/image55.svg"/><Relationship Id="rId36" Type="http://schemas.openxmlformats.org/officeDocument/2006/relationships/image" Target="../media/image76.png"/><Relationship Id="rId57" Type="http://schemas.openxmlformats.org/officeDocument/2006/relationships/image" Target="../media/image97.svg"/><Relationship Id="rId106" Type="http://schemas.openxmlformats.org/officeDocument/2006/relationships/image" Target="../media/image146.png"/><Relationship Id="rId127" Type="http://schemas.openxmlformats.org/officeDocument/2006/relationships/image" Target="../media/image167.svg"/><Relationship Id="rId10" Type="http://schemas.openxmlformats.org/officeDocument/2006/relationships/image" Target="../media/image50.png"/><Relationship Id="rId31" Type="http://schemas.openxmlformats.org/officeDocument/2006/relationships/image" Target="../media/image71.svg"/><Relationship Id="rId52" Type="http://schemas.openxmlformats.org/officeDocument/2006/relationships/image" Target="../media/image92.png"/><Relationship Id="rId73" Type="http://schemas.openxmlformats.org/officeDocument/2006/relationships/image" Target="../media/image113.svg"/><Relationship Id="rId78" Type="http://schemas.openxmlformats.org/officeDocument/2006/relationships/image" Target="../media/image118.png"/><Relationship Id="rId94" Type="http://schemas.openxmlformats.org/officeDocument/2006/relationships/image" Target="../media/image134.png"/><Relationship Id="rId99" Type="http://schemas.openxmlformats.org/officeDocument/2006/relationships/image" Target="../media/image139.svg"/><Relationship Id="rId101" Type="http://schemas.openxmlformats.org/officeDocument/2006/relationships/image" Target="../media/image141.svg"/><Relationship Id="rId122" Type="http://schemas.openxmlformats.org/officeDocument/2006/relationships/image" Target="../media/image162.png"/><Relationship Id="rId143" Type="http://schemas.openxmlformats.org/officeDocument/2006/relationships/image" Target="../media/image183.svg"/><Relationship Id="rId148" Type="http://schemas.openxmlformats.org/officeDocument/2006/relationships/image" Target="../media/image188.png"/><Relationship Id="rId164" Type="http://schemas.openxmlformats.org/officeDocument/2006/relationships/image" Target="../media/image204.png"/><Relationship Id="rId169" Type="http://schemas.openxmlformats.org/officeDocument/2006/relationships/image" Target="../media/image209.svg"/><Relationship Id="rId185" Type="http://schemas.openxmlformats.org/officeDocument/2006/relationships/image" Target="../media/image225.svg"/><Relationship Id="rId4" Type="http://schemas.openxmlformats.org/officeDocument/2006/relationships/image" Target="../media/image44.png"/><Relationship Id="rId9" Type="http://schemas.openxmlformats.org/officeDocument/2006/relationships/image" Target="../media/image49.svg"/><Relationship Id="rId180" Type="http://schemas.openxmlformats.org/officeDocument/2006/relationships/image" Target="../media/image220.png"/><Relationship Id="rId210" Type="http://schemas.openxmlformats.org/officeDocument/2006/relationships/image" Target="../media/image250.png"/><Relationship Id="rId26" Type="http://schemas.openxmlformats.org/officeDocument/2006/relationships/image" Target="../media/image66.png"/><Relationship Id="rId47" Type="http://schemas.openxmlformats.org/officeDocument/2006/relationships/image" Target="../media/image87.svg"/><Relationship Id="rId68" Type="http://schemas.openxmlformats.org/officeDocument/2006/relationships/image" Target="../media/image108.png"/><Relationship Id="rId89" Type="http://schemas.openxmlformats.org/officeDocument/2006/relationships/image" Target="../media/image129.svg"/><Relationship Id="rId112" Type="http://schemas.openxmlformats.org/officeDocument/2006/relationships/image" Target="../media/image152.png"/><Relationship Id="rId133" Type="http://schemas.openxmlformats.org/officeDocument/2006/relationships/image" Target="../media/image173.svg"/><Relationship Id="rId154" Type="http://schemas.openxmlformats.org/officeDocument/2006/relationships/image" Target="../media/image194.png"/><Relationship Id="rId175" Type="http://schemas.openxmlformats.org/officeDocument/2006/relationships/image" Target="../media/image215.svg"/><Relationship Id="rId196" Type="http://schemas.openxmlformats.org/officeDocument/2006/relationships/image" Target="../media/image236.png"/><Relationship Id="rId200" Type="http://schemas.openxmlformats.org/officeDocument/2006/relationships/image" Target="../media/image240.png"/><Relationship Id="rId16" Type="http://schemas.openxmlformats.org/officeDocument/2006/relationships/image" Target="../media/image56.png"/><Relationship Id="rId37" Type="http://schemas.openxmlformats.org/officeDocument/2006/relationships/image" Target="../media/image77.svg"/><Relationship Id="rId58" Type="http://schemas.openxmlformats.org/officeDocument/2006/relationships/image" Target="../media/image98.png"/><Relationship Id="rId79" Type="http://schemas.openxmlformats.org/officeDocument/2006/relationships/image" Target="../media/image119.svg"/><Relationship Id="rId102" Type="http://schemas.openxmlformats.org/officeDocument/2006/relationships/image" Target="../media/image142.png"/><Relationship Id="rId123" Type="http://schemas.openxmlformats.org/officeDocument/2006/relationships/image" Target="../media/image163.svg"/><Relationship Id="rId144" Type="http://schemas.openxmlformats.org/officeDocument/2006/relationships/image" Target="../media/image184.png"/><Relationship Id="rId90" Type="http://schemas.openxmlformats.org/officeDocument/2006/relationships/image" Target="../media/image130.png"/><Relationship Id="rId165" Type="http://schemas.openxmlformats.org/officeDocument/2006/relationships/image" Target="../media/image205.svg"/><Relationship Id="rId186" Type="http://schemas.openxmlformats.org/officeDocument/2006/relationships/image" Target="../media/image226.png"/><Relationship Id="rId211" Type="http://schemas.openxmlformats.org/officeDocument/2006/relationships/image" Target="../media/image251.svg"/><Relationship Id="rId27" Type="http://schemas.openxmlformats.org/officeDocument/2006/relationships/image" Target="../media/image67.svg"/><Relationship Id="rId48" Type="http://schemas.openxmlformats.org/officeDocument/2006/relationships/image" Target="../media/image88.png"/><Relationship Id="rId69" Type="http://schemas.openxmlformats.org/officeDocument/2006/relationships/image" Target="../media/image109.svg"/><Relationship Id="rId113" Type="http://schemas.openxmlformats.org/officeDocument/2006/relationships/image" Target="../media/image153.svg"/><Relationship Id="rId134" Type="http://schemas.openxmlformats.org/officeDocument/2006/relationships/image" Target="../media/image174.png"/><Relationship Id="rId80" Type="http://schemas.openxmlformats.org/officeDocument/2006/relationships/image" Target="../media/image120.png"/><Relationship Id="rId155" Type="http://schemas.openxmlformats.org/officeDocument/2006/relationships/image" Target="../media/image195.svg"/><Relationship Id="rId176" Type="http://schemas.openxmlformats.org/officeDocument/2006/relationships/image" Target="../media/image216.png"/><Relationship Id="rId197" Type="http://schemas.openxmlformats.org/officeDocument/2006/relationships/image" Target="../media/image237.svg"/><Relationship Id="rId201" Type="http://schemas.openxmlformats.org/officeDocument/2006/relationships/image" Target="../media/image241.svg"/><Relationship Id="rId17" Type="http://schemas.openxmlformats.org/officeDocument/2006/relationships/image" Target="../media/image57.svg"/><Relationship Id="rId38" Type="http://schemas.openxmlformats.org/officeDocument/2006/relationships/image" Target="../media/image78.png"/><Relationship Id="rId59" Type="http://schemas.openxmlformats.org/officeDocument/2006/relationships/image" Target="../media/image99.svg"/><Relationship Id="rId103" Type="http://schemas.openxmlformats.org/officeDocument/2006/relationships/image" Target="../media/image143.svg"/><Relationship Id="rId124" Type="http://schemas.openxmlformats.org/officeDocument/2006/relationships/image" Target="../media/image164.png"/><Relationship Id="rId70" Type="http://schemas.openxmlformats.org/officeDocument/2006/relationships/image" Target="../media/image110.png"/><Relationship Id="rId91" Type="http://schemas.openxmlformats.org/officeDocument/2006/relationships/image" Target="../media/image131.svg"/><Relationship Id="rId145" Type="http://schemas.openxmlformats.org/officeDocument/2006/relationships/image" Target="../media/image185.svg"/><Relationship Id="rId166" Type="http://schemas.openxmlformats.org/officeDocument/2006/relationships/image" Target="../media/image206.png"/><Relationship Id="rId187" Type="http://schemas.openxmlformats.org/officeDocument/2006/relationships/image" Target="../media/image227.svg"/><Relationship Id="rId1" Type="http://schemas.openxmlformats.org/officeDocument/2006/relationships/slideLayout" Target="../slideLayouts/slideLayout7.xml"/><Relationship Id="rId28" Type="http://schemas.openxmlformats.org/officeDocument/2006/relationships/image" Target="../media/image68.png"/><Relationship Id="rId49" Type="http://schemas.openxmlformats.org/officeDocument/2006/relationships/image" Target="../media/image89.svg"/><Relationship Id="rId114" Type="http://schemas.openxmlformats.org/officeDocument/2006/relationships/image" Target="../media/image154.png"/><Relationship Id="rId60" Type="http://schemas.openxmlformats.org/officeDocument/2006/relationships/image" Target="../media/image100.png"/><Relationship Id="rId81" Type="http://schemas.openxmlformats.org/officeDocument/2006/relationships/image" Target="../media/image121.svg"/><Relationship Id="rId135" Type="http://schemas.openxmlformats.org/officeDocument/2006/relationships/image" Target="../media/image175.svg"/><Relationship Id="rId156" Type="http://schemas.openxmlformats.org/officeDocument/2006/relationships/image" Target="../media/image196.png"/><Relationship Id="rId177" Type="http://schemas.openxmlformats.org/officeDocument/2006/relationships/image" Target="../media/image217.svg"/><Relationship Id="rId198" Type="http://schemas.openxmlformats.org/officeDocument/2006/relationships/image" Target="../media/image238.png"/><Relationship Id="rId202" Type="http://schemas.openxmlformats.org/officeDocument/2006/relationships/image" Target="../media/image242.png"/><Relationship Id="rId18" Type="http://schemas.openxmlformats.org/officeDocument/2006/relationships/image" Target="../media/image58.png"/><Relationship Id="rId39" Type="http://schemas.openxmlformats.org/officeDocument/2006/relationships/image" Target="../media/image79.svg"/><Relationship Id="rId50" Type="http://schemas.openxmlformats.org/officeDocument/2006/relationships/image" Target="../media/image90.png"/><Relationship Id="rId104" Type="http://schemas.openxmlformats.org/officeDocument/2006/relationships/image" Target="../media/image144.png"/><Relationship Id="rId125" Type="http://schemas.openxmlformats.org/officeDocument/2006/relationships/image" Target="../media/image165.svg"/><Relationship Id="rId146" Type="http://schemas.openxmlformats.org/officeDocument/2006/relationships/image" Target="../media/image186.png"/><Relationship Id="rId167" Type="http://schemas.openxmlformats.org/officeDocument/2006/relationships/image" Target="../media/image207.svg"/><Relationship Id="rId188" Type="http://schemas.openxmlformats.org/officeDocument/2006/relationships/image" Target="../media/image228.png"/><Relationship Id="rId71" Type="http://schemas.openxmlformats.org/officeDocument/2006/relationships/image" Target="../media/image111.svg"/><Relationship Id="rId92" Type="http://schemas.openxmlformats.org/officeDocument/2006/relationships/image" Target="../media/image132.png"/><Relationship Id="rId2" Type="http://schemas.openxmlformats.org/officeDocument/2006/relationships/image" Target="../media/image42.png"/><Relationship Id="rId29" Type="http://schemas.openxmlformats.org/officeDocument/2006/relationships/image" Target="../media/image69.svg"/><Relationship Id="rId40" Type="http://schemas.openxmlformats.org/officeDocument/2006/relationships/image" Target="../media/image80.png"/><Relationship Id="rId115" Type="http://schemas.openxmlformats.org/officeDocument/2006/relationships/image" Target="../media/image155.svg"/><Relationship Id="rId136" Type="http://schemas.openxmlformats.org/officeDocument/2006/relationships/image" Target="../media/image176.png"/><Relationship Id="rId157" Type="http://schemas.openxmlformats.org/officeDocument/2006/relationships/image" Target="../media/image197.svg"/><Relationship Id="rId178" Type="http://schemas.openxmlformats.org/officeDocument/2006/relationships/image" Target="../media/image2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0006849" y="-981585"/>
            <a:ext cx="11092165" cy="15266287"/>
            <a:chOff x="0" y="0"/>
            <a:chExt cx="14789554" cy="20355050"/>
          </a:xfrm>
        </p:grpSpPr>
        <p:grpSp>
          <p:nvGrpSpPr>
            <p:cNvPr id="4" name="Group 4"/>
            <p:cNvGrpSpPr/>
            <p:nvPr/>
          </p:nvGrpSpPr>
          <p:grpSpPr>
            <a:xfrm>
              <a:off x="6249599" y="1006067"/>
              <a:ext cx="8539954" cy="14176977"/>
              <a:chOff x="0" y="0"/>
              <a:chExt cx="1686905" cy="2800390"/>
            </a:xfrm>
          </p:grpSpPr>
          <p:sp>
            <p:nvSpPr>
              <p:cNvPr id="5" name="Freeform 5"/>
              <p:cNvSpPr/>
              <p:nvPr/>
            </p:nvSpPr>
            <p:spPr>
              <a:xfrm>
                <a:off x="0" y="0"/>
                <a:ext cx="1686905" cy="2800391"/>
              </a:xfrm>
              <a:custGeom>
                <a:avLst/>
                <a:gdLst/>
                <a:ahLst/>
                <a:cxnLst/>
                <a:rect l="l" t="t" r="r" b="b"/>
                <a:pathLst>
                  <a:path w="1686905" h="2800391">
                    <a:moveTo>
                      <a:pt x="0" y="0"/>
                    </a:moveTo>
                    <a:lnTo>
                      <a:pt x="1686905" y="0"/>
                    </a:lnTo>
                    <a:lnTo>
                      <a:pt x="1686905" y="2800391"/>
                    </a:lnTo>
                    <a:lnTo>
                      <a:pt x="0" y="2800391"/>
                    </a:lnTo>
                    <a:close/>
                  </a:path>
                </a:pathLst>
              </a:custGeom>
              <a:solidFill>
                <a:srgbClr val="001558"/>
              </a:solidFill>
            </p:spPr>
          </p:sp>
          <p:sp>
            <p:nvSpPr>
              <p:cNvPr id="6" name="TextBox 6"/>
              <p:cNvSpPr txBox="1"/>
              <p:nvPr/>
            </p:nvSpPr>
            <p:spPr>
              <a:xfrm>
                <a:off x="0" y="-38100"/>
                <a:ext cx="1686905" cy="2838490"/>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rot="5400000">
              <a:off x="-6539060" y="6539060"/>
              <a:ext cx="20355050" cy="7276930"/>
            </a:xfrm>
            <a:custGeom>
              <a:avLst/>
              <a:gdLst/>
              <a:ahLst/>
              <a:cxnLst/>
              <a:rect l="l" t="t" r="r" b="b"/>
              <a:pathLst>
                <a:path w="20355050" h="7276930">
                  <a:moveTo>
                    <a:pt x="0" y="0"/>
                  </a:moveTo>
                  <a:lnTo>
                    <a:pt x="20355050" y="0"/>
                  </a:lnTo>
                  <a:lnTo>
                    <a:pt x="20355050" y="7276930"/>
                  </a:lnTo>
                  <a:lnTo>
                    <a:pt x="0" y="727693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sp>
        <p:nvSpPr>
          <p:cNvPr id="8" name="Freeform 8"/>
          <p:cNvSpPr/>
          <p:nvPr/>
        </p:nvSpPr>
        <p:spPr>
          <a:xfrm>
            <a:off x="1522869" y="827639"/>
            <a:ext cx="2204899" cy="2395990"/>
          </a:xfrm>
          <a:custGeom>
            <a:avLst/>
            <a:gdLst/>
            <a:ahLst/>
            <a:cxnLst/>
            <a:rect l="l" t="t" r="r" b="b"/>
            <a:pathLst>
              <a:path w="2204899" h="2395990">
                <a:moveTo>
                  <a:pt x="0" y="0"/>
                </a:moveTo>
                <a:lnTo>
                  <a:pt x="2204899" y="0"/>
                </a:lnTo>
                <a:lnTo>
                  <a:pt x="2204899" y="2395991"/>
                </a:lnTo>
                <a:lnTo>
                  <a:pt x="0" y="239599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9" name="Group 9"/>
          <p:cNvGrpSpPr/>
          <p:nvPr/>
        </p:nvGrpSpPr>
        <p:grpSpPr>
          <a:xfrm>
            <a:off x="1522869" y="3783819"/>
            <a:ext cx="11104826" cy="1489813"/>
            <a:chOff x="0" y="0"/>
            <a:chExt cx="14806435" cy="1986417"/>
          </a:xfrm>
        </p:grpSpPr>
        <p:sp>
          <p:nvSpPr>
            <p:cNvPr id="10" name="TextBox 10"/>
            <p:cNvSpPr txBox="1"/>
            <p:nvPr/>
          </p:nvSpPr>
          <p:spPr>
            <a:xfrm>
              <a:off x="0" y="1031309"/>
              <a:ext cx="14770359" cy="955109"/>
            </a:xfrm>
            <a:prstGeom prst="rect">
              <a:avLst/>
            </a:prstGeom>
          </p:spPr>
          <p:txBody>
            <a:bodyPr lIns="0" tIns="0" rIns="0" bIns="0" rtlCol="0" anchor="t">
              <a:spAutoFit/>
            </a:bodyPr>
            <a:lstStyle/>
            <a:p>
              <a:pPr algn="l">
                <a:lnSpc>
                  <a:spcPts val="5449"/>
                </a:lnSpc>
              </a:pPr>
              <a:r>
                <a:rPr lang="en-US" sz="4909">
                  <a:solidFill>
                    <a:srgbClr val="1D1F26"/>
                  </a:solidFill>
                  <a:latin typeface="Nunito Sans Light"/>
                  <a:ea typeface="Nunito Sans Light"/>
                  <a:cs typeface="Nunito Sans Light"/>
                  <a:sym typeface="Nunito Sans Light"/>
                </a:rPr>
                <a:t>SUBTITULO </a:t>
              </a:r>
            </a:p>
          </p:txBody>
        </p:sp>
        <p:sp>
          <p:nvSpPr>
            <p:cNvPr id="11" name="TextBox 11"/>
            <p:cNvSpPr txBox="1"/>
            <p:nvPr/>
          </p:nvSpPr>
          <p:spPr>
            <a:xfrm>
              <a:off x="36076" y="0"/>
              <a:ext cx="14770359" cy="993209"/>
            </a:xfrm>
            <a:prstGeom prst="rect">
              <a:avLst/>
            </a:prstGeom>
          </p:spPr>
          <p:txBody>
            <a:bodyPr lIns="0" tIns="0" rIns="0" bIns="0" rtlCol="0" anchor="t">
              <a:spAutoFit/>
            </a:bodyPr>
            <a:lstStyle/>
            <a:p>
              <a:pPr algn="l">
                <a:lnSpc>
                  <a:spcPts val="5449"/>
                </a:lnSpc>
              </a:pPr>
              <a:r>
                <a:rPr lang="en-US" sz="4909" b="1">
                  <a:solidFill>
                    <a:srgbClr val="1D1F26"/>
                  </a:solidFill>
                  <a:latin typeface="Poppins Bold"/>
                  <a:ea typeface="Poppins Bold"/>
                  <a:cs typeface="Poppins Bold"/>
                  <a:sym typeface="Poppins Bold"/>
                </a:rPr>
                <a:t>TITULO</a:t>
              </a:r>
            </a:p>
          </p:txBody>
        </p:sp>
      </p:grpSp>
      <p:grpSp>
        <p:nvGrpSpPr>
          <p:cNvPr id="12" name="Group 12"/>
          <p:cNvGrpSpPr/>
          <p:nvPr/>
        </p:nvGrpSpPr>
        <p:grpSpPr>
          <a:xfrm>
            <a:off x="0" y="9956446"/>
            <a:ext cx="9144000" cy="330554"/>
            <a:chOff x="0" y="0"/>
            <a:chExt cx="406400" cy="14691"/>
          </a:xfrm>
        </p:grpSpPr>
        <p:sp>
          <p:nvSpPr>
            <p:cNvPr id="13" name="Freeform 13"/>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14" name="TextBox 14"/>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5" name="Group 15"/>
          <p:cNvGrpSpPr/>
          <p:nvPr/>
        </p:nvGrpSpPr>
        <p:grpSpPr>
          <a:xfrm>
            <a:off x="9144000" y="9956446"/>
            <a:ext cx="9144000" cy="330554"/>
            <a:chOff x="0" y="0"/>
            <a:chExt cx="406400" cy="14691"/>
          </a:xfrm>
        </p:grpSpPr>
        <p:sp>
          <p:nvSpPr>
            <p:cNvPr id="16" name="Freeform 1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7" name="TextBox 1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8" name="TextBox 18"/>
          <p:cNvSpPr txBox="1"/>
          <p:nvPr/>
        </p:nvSpPr>
        <p:spPr>
          <a:xfrm rot="-17737">
            <a:off x="1808741" y="8938938"/>
            <a:ext cx="4992492" cy="306484"/>
          </a:xfrm>
          <a:prstGeom prst="rect">
            <a:avLst/>
          </a:prstGeom>
        </p:spPr>
        <p:txBody>
          <a:bodyPr lIns="0" tIns="0" rIns="0" bIns="0" rtlCol="0" anchor="t">
            <a:spAutoFit/>
          </a:bodyPr>
          <a:lstStyle/>
          <a:p>
            <a:pPr marL="0" lvl="0" indent="0" algn="l">
              <a:lnSpc>
                <a:spcPts val="2533"/>
              </a:lnSpc>
              <a:spcBef>
                <a:spcPct val="0"/>
              </a:spcBef>
            </a:pPr>
            <a:r>
              <a:rPr lang="en-US" sz="1809" b="1" u="none" strike="noStrike">
                <a:solidFill>
                  <a:srgbClr val="001558"/>
                </a:solidFill>
                <a:latin typeface="TT Fors Bold"/>
                <a:ea typeface="TT Fors Bold"/>
                <a:cs typeface="TT Fors Bold"/>
                <a:sym typeface="TT Fors Bold"/>
              </a:rPr>
              <a:t>Guías y Scouts de Chile</a:t>
            </a:r>
          </a:p>
        </p:txBody>
      </p:sp>
      <p:sp>
        <p:nvSpPr>
          <p:cNvPr id="19" name="TextBox 19"/>
          <p:cNvSpPr txBox="1"/>
          <p:nvPr/>
        </p:nvSpPr>
        <p:spPr>
          <a:xfrm rot="-17737">
            <a:off x="1808730" y="8342486"/>
            <a:ext cx="6660109" cy="306451"/>
          </a:xfrm>
          <a:prstGeom prst="rect">
            <a:avLst/>
          </a:prstGeom>
        </p:spPr>
        <p:txBody>
          <a:bodyPr lIns="0" tIns="0" rIns="0" bIns="0" rtlCol="0" anchor="t">
            <a:spAutoFit/>
          </a:bodyPr>
          <a:lstStyle/>
          <a:p>
            <a:pPr algn="l">
              <a:lnSpc>
                <a:spcPts val="2533"/>
              </a:lnSpc>
              <a:spcBef>
                <a:spcPct val="0"/>
              </a:spcBef>
            </a:pPr>
            <a:r>
              <a:rPr lang="en-US" sz="1809" b="1">
                <a:solidFill>
                  <a:srgbClr val="FFFFFF"/>
                </a:solidFill>
                <a:latin typeface="TT Fors Bold"/>
                <a:ea typeface="TT Fors Bold"/>
                <a:cs typeface="TT Fors Bold"/>
                <a:sym typeface="TT Fors Bold"/>
              </a:rPr>
              <a:t>Area de trabajo, ej: Comunicaciones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1883082" y="4966783"/>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5400000">
            <a:off x="12832363" y="1543105"/>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rot="7541185">
            <a:off x="11156056" y="1873235"/>
            <a:ext cx="1286954" cy="1479257"/>
          </a:xfrm>
          <a:custGeom>
            <a:avLst/>
            <a:gdLst/>
            <a:ahLst/>
            <a:cxnLst/>
            <a:rect l="l" t="t" r="r" b="b"/>
            <a:pathLst>
              <a:path w="1286954" h="1479257">
                <a:moveTo>
                  <a:pt x="0" y="0"/>
                </a:moveTo>
                <a:lnTo>
                  <a:pt x="1286954" y="0"/>
                </a:lnTo>
                <a:lnTo>
                  <a:pt x="1286954" y="1479257"/>
                </a:lnTo>
                <a:lnTo>
                  <a:pt x="0" y="147925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nvGrpSpPr>
          <p:cNvPr id="7" name="Group 7"/>
          <p:cNvGrpSpPr/>
          <p:nvPr/>
        </p:nvGrpSpPr>
        <p:grpSpPr>
          <a:xfrm>
            <a:off x="0" y="9956446"/>
            <a:ext cx="9144000" cy="330554"/>
            <a:chOff x="0" y="0"/>
            <a:chExt cx="406400" cy="14691"/>
          </a:xfrm>
        </p:grpSpPr>
        <p:sp>
          <p:nvSpPr>
            <p:cNvPr id="8" name="Freeform 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9" name="TextBox 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9144000" y="9956446"/>
            <a:ext cx="9144000" cy="330554"/>
            <a:chOff x="0" y="0"/>
            <a:chExt cx="406400" cy="14691"/>
          </a:xfrm>
        </p:grpSpPr>
        <p:sp>
          <p:nvSpPr>
            <p:cNvPr id="11" name="Freeform 11"/>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2" name="TextBox 12"/>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3" name="Freeform 13"/>
          <p:cNvSpPr/>
          <p:nvPr/>
        </p:nvSpPr>
        <p:spPr>
          <a:xfrm>
            <a:off x="11874230" y="4463193"/>
            <a:ext cx="5497875" cy="5497875"/>
          </a:xfrm>
          <a:custGeom>
            <a:avLst/>
            <a:gdLst/>
            <a:ahLst/>
            <a:cxnLst/>
            <a:rect l="l" t="t" r="r" b="b"/>
            <a:pathLst>
              <a:path w="5497875" h="5497875">
                <a:moveTo>
                  <a:pt x="0" y="0"/>
                </a:moveTo>
                <a:lnTo>
                  <a:pt x="5497876" y="0"/>
                </a:lnTo>
                <a:lnTo>
                  <a:pt x="5497876" y="5497875"/>
                </a:lnTo>
                <a:lnTo>
                  <a:pt x="0" y="5497875"/>
                </a:lnTo>
                <a:lnTo>
                  <a:pt x="0" y="0"/>
                </a:lnTo>
                <a:close/>
              </a:path>
            </a:pathLst>
          </a:custGeom>
          <a:blipFill>
            <a:blip r:embed="rId9"/>
            <a:stretch>
              <a:fillRect/>
            </a:stretch>
          </a:blipFill>
        </p:spPr>
      </p:sp>
      <p:sp>
        <p:nvSpPr>
          <p:cNvPr id="14" name="TextBox 14"/>
          <p:cNvSpPr txBox="1"/>
          <p:nvPr/>
        </p:nvSpPr>
        <p:spPr>
          <a:xfrm>
            <a:off x="1850496" y="4055747"/>
            <a:ext cx="9355231" cy="3085084"/>
          </a:xfrm>
          <a:prstGeom prst="rect">
            <a:avLst/>
          </a:prstGeom>
        </p:spPr>
        <p:txBody>
          <a:bodyPr lIns="0" tIns="0" rIns="0" bIns="0" rtlCol="0" anchor="t">
            <a:spAutoFit/>
          </a:bodyPr>
          <a:lstStyle/>
          <a:p>
            <a:pPr algn="just">
              <a:lnSpc>
                <a:spcPts val="3503"/>
              </a:lnSpc>
            </a:pPr>
            <a:r>
              <a:rPr lang="en-US" sz="3100">
                <a:solidFill>
                  <a:srgbClr val="000000"/>
                </a:solidFill>
                <a:latin typeface="Nunito Sans"/>
                <a:ea typeface="Nunito Sans"/>
                <a:cs typeface="Nunito Sans"/>
                <a:sym typeface="Nunito Sans"/>
              </a:rPr>
              <a:t>Lorem ipsum dolor sit amet, consectetur adipiscing elit. Duis vel blandit dui. Quisque tincidunt, mi id semper luctus, enim nulla ultricies ipsum, sed facilisis nisl enim in dolor. Integer dignissim vitae ex eget interdum. Vivamus sem magna, mollis ut massa et, blandit porttitor felis. In nec placerat nisi. </a:t>
            </a:r>
          </a:p>
        </p:txBody>
      </p:sp>
      <p:sp>
        <p:nvSpPr>
          <p:cNvPr id="15" name="TextBox 15"/>
          <p:cNvSpPr txBox="1"/>
          <p:nvPr/>
        </p:nvSpPr>
        <p:spPr>
          <a:xfrm>
            <a:off x="1850496" y="2746214"/>
            <a:ext cx="9355231" cy="628650"/>
          </a:xfrm>
          <a:prstGeom prst="rect">
            <a:avLst/>
          </a:prstGeom>
        </p:spPr>
        <p:txBody>
          <a:bodyPr lIns="0" tIns="0" rIns="0" bIns="0" rtlCol="0" anchor="t">
            <a:spAutoFit/>
          </a:bodyPr>
          <a:lstStyle/>
          <a:p>
            <a:pPr algn="l">
              <a:lnSpc>
                <a:spcPts val="4500"/>
              </a:lnSpc>
            </a:pPr>
            <a:r>
              <a:rPr lang="en-US" sz="5000" b="1">
                <a:solidFill>
                  <a:srgbClr val="000000"/>
                </a:solidFill>
                <a:latin typeface="Nunito Sans Bold"/>
                <a:ea typeface="Nunito Sans Bold"/>
                <a:cs typeface="Nunito Sans Bold"/>
                <a:sym typeface="Nunito Sans Bold"/>
              </a:rPr>
              <a:t>Titulo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flipV="1">
            <a:off x="-5676393" y="2718478"/>
            <a:ext cx="15266287" cy="5457698"/>
          </a:xfrm>
          <a:custGeom>
            <a:avLst/>
            <a:gdLst/>
            <a:ahLst/>
            <a:cxnLst/>
            <a:rect l="l" t="t" r="r" b="b"/>
            <a:pathLst>
              <a:path w="15266287" h="5457698">
                <a:moveTo>
                  <a:pt x="0" y="5457698"/>
                </a:moveTo>
                <a:lnTo>
                  <a:pt x="15266287" y="5457698"/>
                </a:lnTo>
                <a:lnTo>
                  <a:pt x="15266287" y="0"/>
                </a:lnTo>
                <a:lnTo>
                  <a:pt x="0" y="0"/>
                </a:lnTo>
                <a:lnTo>
                  <a:pt x="0" y="5457698"/>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7779976">
            <a:off x="2319271" y="1629830"/>
            <a:ext cx="1257203" cy="905186"/>
          </a:xfrm>
          <a:custGeom>
            <a:avLst/>
            <a:gdLst/>
            <a:ahLst/>
            <a:cxnLst/>
            <a:rect l="l" t="t" r="r" b="b"/>
            <a:pathLst>
              <a:path w="1257203" h="905186">
                <a:moveTo>
                  <a:pt x="0" y="0"/>
                </a:moveTo>
                <a:lnTo>
                  <a:pt x="1257203" y="0"/>
                </a:lnTo>
                <a:lnTo>
                  <a:pt x="1257203" y="905186"/>
                </a:lnTo>
                <a:lnTo>
                  <a:pt x="0" y="9051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rot="-10061086" flipH="1">
            <a:off x="5513456" y="6242061"/>
            <a:ext cx="1172491" cy="844194"/>
          </a:xfrm>
          <a:custGeom>
            <a:avLst/>
            <a:gdLst/>
            <a:ahLst/>
            <a:cxnLst/>
            <a:rect l="l" t="t" r="r" b="b"/>
            <a:pathLst>
              <a:path w="1172491" h="844194">
                <a:moveTo>
                  <a:pt x="1172491" y="0"/>
                </a:moveTo>
                <a:lnTo>
                  <a:pt x="0" y="0"/>
                </a:lnTo>
                <a:lnTo>
                  <a:pt x="0" y="844193"/>
                </a:lnTo>
                <a:lnTo>
                  <a:pt x="1172491" y="844193"/>
                </a:lnTo>
                <a:lnTo>
                  <a:pt x="1172491"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6" name="Group 6"/>
          <p:cNvGrpSpPr/>
          <p:nvPr/>
        </p:nvGrpSpPr>
        <p:grpSpPr>
          <a:xfrm>
            <a:off x="0" y="9956446"/>
            <a:ext cx="9144000" cy="330554"/>
            <a:chOff x="0" y="0"/>
            <a:chExt cx="406400" cy="14691"/>
          </a:xfrm>
        </p:grpSpPr>
        <p:sp>
          <p:nvSpPr>
            <p:cNvPr id="7" name="Freeform 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8" name="TextBox 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9144000" y="9956446"/>
            <a:ext cx="9144000" cy="330554"/>
            <a:chOff x="0" y="0"/>
            <a:chExt cx="406400" cy="14691"/>
          </a:xfrm>
        </p:grpSpPr>
        <p:sp>
          <p:nvSpPr>
            <p:cNvPr id="10" name="Freeform 1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1" name="TextBox 1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2" name="Freeform 12"/>
          <p:cNvSpPr/>
          <p:nvPr/>
        </p:nvSpPr>
        <p:spPr>
          <a:xfrm>
            <a:off x="14490404"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11861217" y="3925423"/>
            <a:ext cx="6031023" cy="6031023"/>
          </a:xfrm>
          <a:custGeom>
            <a:avLst/>
            <a:gdLst/>
            <a:ahLst/>
            <a:cxnLst/>
            <a:rect l="l" t="t" r="r" b="b"/>
            <a:pathLst>
              <a:path w="6031023" h="6031023">
                <a:moveTo>
                  <a:pt x="0" y="0"/>
                </a:moveTo>
                <a:lnTo>
                  <a:pt x="6031023" y="0"/>
                </a:lnTo>
                <a:lnTo>
                  <a:pt x="6031023" y="6031023"/>
                </a:lnTo>
                <a:lnTo>
                  <a:pt x="0" y="6031023"/>
                </a:lnTo>
                <a:lnTo>
                  <a:pt x="0" y="0"/>
                </a:lnTo>
                <a:close/>
              </a:path>
            </a:pathLst>
          </a:custGeom>
          <a:blipFill>
            <a:blip r:embed="rId9"/>
            <a:stretch>
              <a:fillRect/>
            </a:stretch>
          </a:blipFill>
        </p:spPr>
      </p:sp>
      <p:sp>
        <p:nvSpPr>
          <p:cNvPr id="14" name="TextBox 14"/>
          <p:cNvSpPr txBox="1"/>
          <p:nvPr/>
        </p:nvSpPr>
        <p:spPr>
          <a:xfrm>
            <a:off x="3165238" y="5552102"/>
            <a:ext cx="8220481" cy="455294"/>
          </a:xfrm>
          <a:prstGeom prst="rect">
            <a:avLst/>
          </a:prstGeom>
        </p:spPr>
        <p:txBody>
          <a:bodyPr lIns="0" tIns="0" rIns="0" bIns="0" rtlCol="0" anchor="t">
            <a:spAutoFit/>
          </a:bodyPr>
          <a:lstStyle/>
          <a:p>
            <a:pPr marL="0" lvl="0" indent="0" algn="l">
              <a:lnSpc>
                <a:spcPts val="3329"/>
              </a:lnSpc>
              <a:spcBef>
                <a:spcPct val="0"/>
              </a:spcBef>
            </a:pPr>
            <a:r>
              <a:rPr lang="en-US" sz="3699" b="1">
                <a:solidFill>
                  <a:srgbClr val="000000"/>
                </a:solidFill>
                <a:latin typeface="Nunito Sans Bold"/>
                <a:ea typeface="Nunito Sans Bold"/>
                <a:cs typeface="Nunito Sans Bold"/>
                <a:sym typeface="Nunito Sans Bold"/>
              </a:rPr>
              <a:t>CTA</a:t>
            </a:r>
          </a:p>
        </p:txBody>
      </p:sp>
      <p:sp>
        <p:nvSpPr>
          <p:cNvPr id="15" name="TextBox 15"/>
          <p:cNvSpPr txBox="1"/>
          <p:nvPr/>
        </p:nvSpPr>
        <p:spPr>
          <a:xfrm>
            <a:off x="3192780" y="2139133"/>
            <a:ext cx="8192938" cy="2715895"/>
          </a:xfrm>
          <a:prstGeom prst="rect">
            <a:avLst/>
          </a:prstGeom>
        </p:spPr>
        <p:txBody>
          <a:bodyPr lIns="0" tIns="0" rIns="0" bIns="0" rtlCol="0" anchor="t">
            <a:spAutoFit/>
          </a:bodyPr>
          <a:lstStyle/>
          <a:p>
            <a:pPr algn="just">
              <a:lnSpc>
                <a:spcPts val="3079"/>
              </a:lnSpc>
              <a:spcBef>
                <a:spcPct val="0"/>
              </a:spcBef>
            </a:pPr>
            <a:r>
              <a:rPr lang="en-US" sz="2199">
                <a:solidFill>
                  <a:srgbClr val="000000"/>
                </a:solidFill>
                <a:latin typeface="Nunito Sans"/>
                <a:ea typeface="Nunito Sans"/>
                <a:cs typeface="Nunito Sans"/>
                <a:sym typeface="Nunito Sans"/>
              </a:rPr>
              <a:t>Lorem ipsum dolor sit amet, consectetur adipiscing elit. Duis vel blandit dui. Quisque tincidunt, mi id semper luctus, enim nulla ultricies ipsum, sed facilisis nisl enim in dolor. Integer dignissim vitae ex eget interdum. Vivamus sem magna, mollis ut massa et, blandit porttitor felis. In nec placerat nisi. Donec viverra convallis tellus, vitae facilisis elit elementum eu. In non gravida dolor.</a:t>
            </a:r>
          </a:p>
        </p:txBody>
      </p:sp>
      <p:sp>
        <p:nvSpPr>
          <p:cNvPr id="16" name="TextBox 16"/>
          <p:cNvSpPr txBox="1"/>
          <p:nvPr/>
        </p:nvSpPr>
        <p:spPr>
          <a:xfrm>
            <a:off x="4132477" y="7268257"/>
            <a:ext cx="7283040" cy="1099820"/>
          </a:xfrm>
          <a:prstGeom prst="rect">
            <a:avLst/>
          </a:prstGeom>
        </p:spPr>
        <p:txBody>
          <a:bodyPr lIns="0" tIns="0" rIns="0" bIns="0" rtlCol="0" anchor="t">
            <a:spAutoFit/>
          </a:bodyPr>
          <a:lstStyle/>
          <a:p>
            <a:pPr algn="just">
              <a:lnSpc>
                <a:spcPts val="4480"/>
              </a:lnSpc>
              <a:spcBef>
                <a:spcPct val="0"/>
              </a:spcBef>
            </a:pPr>
            <a:r>
              <a:rPr lang="en-US" sz="3200">
                <a:solidFill>
                  <a:srgbClr val="000000"/>
                </a:solidFill>
                <a:latin typeface="Nunito Sans"/>
                <a:ea typeface="Nunito Sans"/>
                <a:cs typeface="Nunito Sans"/>
                <a:sym typeface="Nunito Sans"/>
              </a:rPr>
              <a:t>Lorem ipsum dolor sit amet, consectetur adipiscing elit.</a:t>
            </a:r>
          </a:p>
        </p:txBody>
      </p:sp>
      <p:sp>
        <p:nvSpPr>
          <p:cNvPr id="17" name="TextBox 17"/>
          <p:cNvSpPr txBox="1"/>
          <p:nvPr/>
        </p:nvSpPr>
        <p:spPr>
          <a:xfrm>
            <a:off x="3165238" y="1060070"/>
            <a:ext cx="9217519" cy="441959"/>
          </a:xfrm>
          <a:prstGeom prst="rect">
            <a:avLst/>
          </a:prstGeom>
        </p:spPr>
        <p:txBody>
          <a:bodyPr lIns="0" tIns="0" rIns="0" bIns="0" rtlCol="0" anchor="t">
            <a:spAutoFit/>
          </a:bodyPr>
          <a:lstStyle/>
          <a:p>
            <a:pPr algn="l">
              <a:lnSpc>
                <a:spcPts val="3239"/>
              </a:lnSpc>
            </a:pPr>
            <a:r>
              <a:rPr lang="en-US" sz="3599" b="1">
                <a:solidFill>
                  <a:srgbClr val="000000"/>
                </a:solidFill>
                <a:latin typeface="Nunito Sans Bold"/>
                <a:ea typeface="Nunito Sans Bold"/>
                <a:cs typeface="Nunito Sans Bold"/>
                <a:sym typeface="Nunito Sans Bold"/>
              </a:rPr>
              <a:t>TITULO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Freeform 3"/>
          <p:cNvSpPr/>
          <p:nvPr/>
        </p:nvSpPr>
        <p:spPr>
          <a:xfrm rot="-5400000">
            <a:off x="-1883082" y="4966783"/>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5400000">
            <a:off x="12832363" y="1543105"/>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6" name="Group 6"/>
          <p:cNvGrpSpPr/>
          <p:nvPr/>
        </p:nvGrpSpPr>
        <p:grpSpPr>
          <a:xfrm>
            <a:off x="0" y="9956446"/>
            <a:ext cx="9144000" cy="330554"/>
            <a:chOff x="0" y="0"/>
            <a:chExt cx="406400" cy="14691"/>
          </a:xfrm>
        </p:grpSpPr>
        <p:sp>
          <p:nvSpPr>
            <p:cNvPr id="7" name="Freeform 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8" name="TextBox 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9144000" y="9956446"/>
            <a:ext cx="9144000" cy="330554"/>
            <a:chOff x="0" y="0"/>
            <a:chExt cx="406400" cy="14691"/>
          </a:xfrm>
        </p:grpSpPr>
        <p:sp>
          <p:nvSpPr>
            <p:cNvPr id="10" name="Freeform 1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1" name="TextBox 1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2" name="TextBox 12"/>
          <p:cNvSpPr txBox="1"/>
          <p:nvPr/>
        </p:nvSpPr>
        <p:spPr>
          <a:xfrm>
            <a:off x="3873835" y="2213585"/>
            <a:ext cx="10540330" cy="798520"/>
          </a:xfrm>
          <a:prstGeom prst="rect">
            <a:avLst/>
          </a:prstGeom>
        </p:spPr>
        <p:txBody>
          <a:bodyPr lIns="0" tIns="0" rIns="0" bIns="0" rtlCol="0" anchor="t">
            <a:spAutoFit/>
          </a:bodyPr>
          <a:lstStyle/>
          <a:p>
            <a:pPr algn="ctr">
              <a:lnSpc>
                <a:spcPts val="5812"/>
              </a:lnSpc>
            </a:pPr>
            <a:r>
              <a:rPr lang="en-US" sz="6458">
                <a:solidFill>
                  <a:srgbClr val="000000"/>
                </a:solidFill>
                <a:latin typeface="Nunito Sans"/>
                <a:ea typeface="Nunito Sans"/>
                <a:cs typeface="Nunito Sans"/>
                <a:sym typeface="Nunito Sans"/>
              </a:rPr>
              <a:t>Subtitulo</a:t>
            </a:r>
          </a:p>
        </p:txBody>
      </p:sp>
      <p:sp>
        <p:nvSpPr>
          <p:cNvPr id="13" name="TextBox 13"/>
          <p:cNvSpPr txBox="1"/>
          <p:nvPr/>
        </p:nvSpPr>
        <p:spPr>
          <a:xfrm>
            <a:off x="2034585" y="3203261"/>
            <a:ext cx="14218831" cy="1219199"/>
          </a:xfrm>
          <a:prstGeom prst="rect">
            <a:avLst/>
          </a:prstGeom>
        </p:spPr>
        <p:txBody>
          <a:bodyPr lIns="0" tIns="0" rIns="0" bIns="0" rtlCol="0" anchor="t">
            <a:spAutoFit/>
          </a:bodyPr>
          <a:lstStyle/>
          <a:p>
            <a:pPr algn="ctr">
              <a:lnSpc>
                <a:spcPts val="8999"/>
              </a:lnSpc>
            </a:pPr>
            <a:r>
              <a:rPr lang="en-US" sz="9999" b="1">
                <a:solidFill>
                  <a:srgbClr val="000000"/>
                </a:solidFill>
                <a:latin typeface="Nunito Sans Bold"/>
                <a:ea typeface="Nunito Sans Bold"/>
                <a:cs typeface="Nunito Sans Bold"/>
                <a:sym typeface="Nunito Sans Bold"/>
              </a:rPr>
              <a:t>¿Quién comunica?</a:t>
            </a:r>
          </a:p>
        </p:txBody>
      </p:sp>
      <p:sp>
        <p:nvSpPr>
          <p:cNvPr id="14" name="Freeform 14"/>
          <p:cNvSpPr/>
          <p:nvPr/>
        </p:nvSpPr>
        <p:spPr>
          <a:xfrm>
            <a:off x="6065510" y="4586279"/>
            <a:ext cx="5370167" cy="5370167"/>
          </a:xfrm>
          <a:custGeom>
            <a:avLst/>
            <a:gdLst/>
            <a:ahLst/>
            <a:cxnLst/>
            <a:rect l="l" t="t" r="r" b="b"/>
            <a:pathLst>
              <a:path w="5370167" h="5370167">
                <a:moveTo>
                  <a:pt x="0" y="0"/>
                </a:moveTo>
                <a:lnTo>
                  <a:pt x="5370166" y="0"/>
                </a:lnTo>
                <a:lnTo>
                  <a:pt x="5370166" y="5370167"/>
                </a:lnTo>
                <a:lnTo>
                  <a:pt x="0" y="5370167"/>
                </a:lnTo>
                <a:lnTo>
                  <a:pt x="0" y="0"/>
                </a:lnTo>
                <a:close/>
              </a:path>
            </a:pathLst>
          </a:custGeom>
          <a:blipFill>
            <a:blip r:embed="rId8"/>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1883082" y="4966783"/>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5400000">
            <a:off x="12832363" y="1543105"/>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6" name="Group 6"/>
          <p:cNvGrpSpPr/>
          <p:nvPr/>
        </p:nvGrpSpPr>
        <p:grpSpPr>
          <a:xfrm>
            <a:off x="0" y="9956446"/>
            <a:ext cx="9144000" cy="330554"/>
            <a:chOff x="0" y="0"/>
            <a:chExt cx="406400" cy="14691"/>
          </a:xfrm>
        </p:grpSpPr>
        <p:sp>
          <p:nvSpPr>
            <p:cNvPr id="7" name="Freeform 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8" name="TextBox 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9144000" y="9956446"/>
            <a:ext cx="9144000" cy="330554"/>
            <a:chOff x="0" y="0"/>
            <a:chExt cx="406400" cy="14691"/>
          </a:xfrm>
        </p:grpSpPr>
        <p:sp>
          <p:nvSpPr>
            <p:cNvPr id="10" name="Freeform 1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1" name="TextBox 1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2" name="Freeform 12"/>
          <p:cNvSpPr/>
          <p:nvPr/>
        </p:nvSpPr>
        <p:spPr>
          <a:xfrm rot="8909346">
            <a:off x="10139324" y="1065085"/>
            <a:ext cx="2395207" cy="3326676"/>
          </a:xfrm>
          <a:custGeom>
            <a:avLst/>
            <a:gdLst/>
            <a:ahLst/>
            <a:cxnLst/>
            <a:rect l="l" t="t" r="r" b="b"/>
            <a:pathLst>
              <a:path w="2395207" h="3326676">
                <a:moveTo>
                  <a:pt x="0" y="0"/>
                </a:moveTo>
                <a:lnTo>
                  <a:pt x="2395207" y="0"/>
                </a:lnTo>
                <a:lnTo>
                  <a:pt x="2395207" y="3326676"/>
                </a:lnTo>
                <a:lnTo>
                  <a:pt x="0" y="332667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2413148" y="4213003"/>
            <a:ext cx="5743443" cy="5743443"/>
          </a:xfrm>
          <a:custGeom>
            <a:avLst/>
            <a:gdLst/>
            <a:ahLst/>
            <a:cxnLst/>
            <a:rect l="l" t="t" r="r" b="b"/>
            <a:pathLst>
              <a:path w="5743443" h="5743443">
                <a:moveTo>
                  <a:pt x="0" y="0"/>
                </a:moveTo>
                <a:lnTo>
                  <a:pt x="5743443" y="0"/>
                </a:lnTo>
                <a:lnTo>
                  <a:pt x="5743443" y="5743443"/>
                </a:lnTo>
                <a:lnTo>
                  <a:pt x="0" y="5743443"/>
                </a:lnTo>
                <a:lnTo>
                  <a:pt x="0" y="0"/>
                </a:lnTo>
                <a:close/>
              </a:path>
            </a:pathLst>
          </a:custGeom>
          <a:blipFill>
            <a:blip r:embed="rId9"/>
            <a:stretch>
              <a:fillRect/>
            </a:stretch>
          </a:blipFill>
        </p:spPr>
      </p:sp>
      <p:sp>
        <p:nvSpPr>
          <p:cNvPr id="14" name="TextBox 14"/>
          <p:cNvSpPr txBox="1"/>
          <p:nvPr/>
        </p:nvSpPr>
        <p:spPr>
          <a:xfrm>
            <a:off x="2413148" y="2137848"/>
            <a:ext cx="8288114" cy="1984044"/>
          </a:xfrm>
          <a:prstGeom prst="rect">
            <a:avLst/>
          </a:prstGeom>
        </p:spPr>
        <p:txBody>
          <a:bodyPr lIns="0" tIns="0" rIns="0" bIns="0" rtlCol="0" anchor="t">
            <a:spAutoFit/>
          </a:bodyPr>
          <a:lstStyle/>
          <a:p>
            <a:pPr algn="r">
              <a:lnSpc>
                <a:spcPts val="7267"/>
              </a:lnSpc>
            </a:pPr>
            <a:r>
              <a:rPr lang="en-US" sz="8074" b="1">
                <a:solidFill>
                  <a:srgbClr val="001558"/>
                </a:solidFill>
                <a:latin typeface="Poppins Bold"/>
                <a:ea typeface="Poppins Bold"/>
                <a:cs typeface="Poppins Bold"/>
                <a:sym typeface="Poppins Bold"/>
              </a:rPr>
              <a:t>TITULO EN </a:t>
            </a:r>
          </a:p>
          <a:p>
            <a:pPr algn="r">
              <a:lnSpc>
                <a:spcPts val="7267"/>
              </a:lnSpc>
            </a:pPr>
            <a:r>
              <a:rPr lang="en-US" sz="8074" b="1">
                <a:solidFill>
                  <a:srgbClr val="001558"/>
                </a:solidFill>
                <a:latin typeface="Poppins Bold"/>
                <a:ea typeface="Poppins Bold"/>
                <a:cs typeface="Poppins Bold"/>
                <a:sym typeface="Poppins Bold"/>
              </a:rPr>
              <a:t>DOS LINEAS</a:t>
            </a:r>
          </a:p>
        </p:txBody>
      </p:sp>
      <p:sp>
        <p:nvSpPr>
          <p:cNvPr id="15" name="TextBox 15"/>
          <p:cNvSpPr txBox="1"/>
          <p:nvPr/>
        </p:nvSpPr>
        <p:spPr>
          <a:xfrm>
            <a:off x="8034747" y="4715277"/>
            <a:ext cx="8034866" cy="3588563"/>
          </a:xfrm>
          <a:prstGeom prst="rect">
            <a:avLst/>
          </a:prstGeom>
        </p:spPr>
        <p:txBody>
          <a:bodyPr lIns="0" tIns="0" rIns="0" bIns="0" rtlCol="0" anchor="t">
            <a:spAutoFit/>
          </a:bodyPr>
          <a:lstStyle/>
          <a:p>
            <a:pPr algn="just">
              <a:lnSpc>
                <a:spcPts val="3567"/>
              </a:lnSpc>
              <a:spcBef>
                <a:spcPct val="0"/>
              </a:spcBef>
            </a:pPr>
            <a:r>
              <a:rPr lang="en-US" sz="2548">
                <a:solidFill>
                  <a:srgbClr val="000000"/>
                </a:solidFill>
                <a:latin typeface="Nunito Sans"/>
                <a:ea typeface="Nunito Sans"/>
                <a:cs typeface="Nunito Sans"/>
                <a:sym typeface="Nunito Sans"/>
              </a:rPr>
              <a:t>Lorem ipsum dolor sit amet, consectetur adipiscing elit. Duis vel blandit dui. Quisque tincidunt, mi id semper luctus, enim nulla ultricies ipsum, sed facilisis nisl enim in dolor. Integer dignissim vitae ex eget interdum. Vivamus sem magna, mollis ut massa et, blandit porttitor felis. In nec placerat nisi. Donec viverra convallis tellus, vitae facilisis elit elementum eu. In non gravida dolor.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2651924" y="2515346"/>
            <a:ext cx="10535479" cy="5504788"/>
          </a:xfrm>
          <a:custGeom>
            <a:avLst/>
            <a:gdLst/>
            <a:ahLst/>
            <a:cxnLst/>
            <a:rect l="l" t="t" r="r" b="b"/>
            <a:pathLst>
              <a:path w="10535479" h="5504788">
                <a:moveTo>
                  <a:pt x="0" y="0"/>
                </a:moveTo>
                <a:lnTo>
                  <a:pt x="10535479" y="0"/>
                </a:lnTo>
                <a:lnTo>
                  <a:pt x="10535479" y="5504787"/>
                </a:lnTo>
                <a:lnTo>
                  <a:pt x="0" y="550478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5400000">
            <a:off x="10666877" y="2222264"/>
            <a:ext cx="10159845" cy="5308519"/>
          </a:xfrm>
          <a:custGeom>
            <a:avLst/>
            <a:gdLst/>
            <a:ahLst/>
            <a:cxnLst/>
            <a:rect l="l" t="t" r="r" b="b"/>
            <a:pathLst>
              <a:path w="10159845" h="5308519">
                <a:moveTo>
                  <a:pt x="0" y="0"/>
                </a:moveTo>
                <a:lnTo>
                  <a:pt x="10159845" y="0"/>
                </a:lnTo>
                <a:lnTo>
                  <a:pt x="10159845" y="5308519"/>
                </a:lnTo>
                <a:lnTo>
                  <a:pt x="0" y="530851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4405526" y="1028700"/>
            <a:ext cx="9476948" cy="7208901"/>
            <a:chOff x="0" y="0"/>
            <a:chExt cx="12635930" cy="9611868"/>
          </a:xfrm>
        </p:grpSpPr>
        <p:grpSp>
          <p:nvGrpSpPr>
            <p:cNvPr id="12" name="Group 12"/>
            <p:cNvGrpSpPr/>
            <p:nvPr/>
          </p:nvGrpSpPr>
          <p:grpSpPr>
            <a:xfrm>
              <a:off x="0" y="1358900"/>
              <a:ext cx="12635930" cy="4263426"/>
              <a:chOff x="0" y="0"/>
              <a:chExt cx="2495986" cy="842158"/>
            </a:xfrm>
          </p:grpSpPr>
          <p:sp>
            <p:nvSpPr>
              <p:cNvPr id="13" name="Freeform 13"/>
              <p:cNvSpPr/>
              <p:nvPr/>
            </p:nvSpPr>
            <p:spPr>
              <a:xfrm>
                <a:off x="0" y="0"/>
                <a:ext cx="2495986" cy="842158"/>
              </a:xfrm>
              <a:custGeom>
                <a:avLst/>
                <a:gdLst/>
                <a:ahLst/>
                <a:cxnLst/>
                <a:rect l="l" t="t" r="r" b="b"/>
                <a:pathLst>
                  <a:path w="2495986" h="842158">
                    <a:moveTo>
                      <a:pt x="35945" y="0"/>
                    </a:moveTo>
                    <a:lnTo>
                      <a:pt x="2460042" y="0"/>
                    </a:lnTo>
                    <a:cubicBezTo>
                      <a:pt x="2479893" y="0"/>
                      <a:pt x="2495986" y="16093"/>
                      <a:pt x="2495986" y="35945"/>
                    </a:cubicBezTo>
                    <a:lnTo>
                      <a:pt x="2495986" y="806214"/>
                    </a:lnTo>
                    <a:cubicBezTo>
                      <a:pt x="2495986" y="815747"/>
                      <a:pt x="2492199" y="824889"/>
                      <a:pt x="2485458" y="831630"/>
                    </a:cubicBezTo>
                    <a:cubicBezTo>
                      <a:pt x="2478718" y="838371"/>
                      <a:pt x="2469575" y="842158"/>
                      <a:pt x="2460042" y="842158"/>
                    </a:cubicBezTo>
                    <a:lnTo>
                      <a:pt x="35945" y="842158"/>
                    </a:lnTo>
                    <a:cubicBezTo>
                      <a:pt x="26411" y="842158"/>
                      <a:pt x="17269" y="838371"/>
                      <a:pt x="10528" y="831630"/>
                    </a:cubicBezTo>
                    <a:cubicBezTo>
                      <a:pt x="3787" y="824889"/>
                      <a:pt x="0" y="815747"/>
                      <a:pt x="0" y="806214"/>
                    </a:cubicBezTo>
                    <a:lnTo>
                      <a:pt x="0" y="35945"/>
                    </a:lnTo>
                    <a:cubicBezTo>
                      <a:pt x="0" y="26411"/>
                      <a:pt x="3787" y="17269"/>
                      <a:pt x="10528" y="10528"/>
                    </a:cubicBezTo>
                    <a:cubicBezTo>
                      <a:pt x="17269" y="3787"/>
                      <a:pt x="26411" y="0"/>
                      <a:pt x="35945" y="0"/>
                    </a:cubicBezTo>
                    <a:close/>
                  </a:path>
                </a:pathLst>
              </a:custGeom>
              <a:solidFill>
                <a:srgbClr val="FEB135"/>
              </a:solidFill>
            </p:spPr>
          </p:sp>
          <p:sp>
            <p:nvSpPr>
              <p:cNvPr id="14" name="TextBox 14"/>
              <p:cNvSpPr txBox="1"/>
              <p:nvPr/>
            </p:nvSpPr>
            <p:spPr>
              <a:xfrm>
                <a:off x="0" y="-76200"/>
                <a:ext cx="2495986" cy="918358"/>
              </a:xfrm>
              <a:prstGeom prst="rect">
                <a:avLst/>
              </a:prstGeom>
            </p:spPr>
            <p:txBody>
              <a:bodyPr lIns="50800" tIns="50800" rIns="50800" bIns="50800" rtlCol="0" anchor="ctr"/>
              <a:lstStyle/>
              <a:p>
                <a:pPr algn="ctr">
                  <a:lnSpc>
                    <a:spcPts val="5599"/>
                  </a:lnSpc>
                </a:pPr>
                <a:r>
                  <a:rPr lang="en-US" sz="3999" b="1">
                    <a:solidFill>
                      <a:srgbClr val="001558"/>
                    </a:solidFill>
                    <a:latin typeface="Open Sans Ultra-Bold"/>
                    <a:ea typeface="Open Sans Ultra-Bold"/>
                    <a:cs typeface="Open Sans Ultra-Bold"/>
                    <a:sym typeface="Open Sans Ultra-Bold"/>
                  </a:rPr>
                  <a:t>LOREM IPSUM</a:t>
                </a:r>
              </a:p>
            </p:txBody>
          </p:sp>
        </p:grpSp>
        <p:grpSp>
          <p:nvGrpSpPr>
            <p:cNvPr id="15" name="Group 15"/>
            <p:cNvGrpSpPr/>
            <p:nvPr/>
          </p:nvGrpSpPr>
          <p:grpSpPr>
            <a:xfrm>
              <a:off x="5349" y="5964179"/>
              <a:ext cx="5707224" cy="3647689"/>
              <a:chOff x="0" y="0"/>
              <a:chExt cx="1127353" cy="720531"/>
            </a:xfrm>
          </p:grpSpPr>
          <p:sp>
            <p:nvSpPr>
              <p:cNvPr id="16" name="Freeform 16"/>
              <p:cNvSpPr/>
              <p:nvPr/>
            </p:nvSpPr>
            <p:spPr>
              <a:xfrm>
                <a:off x="0" y="0"/>
                <a:ext cx="1127353" cy="720531"/>
              </a:xfrm>
              <a:custGeom>
                <a:avLst/>
                <a:gdLst/>
                <a:ahLst/>
                <a:cxnLst/>
                <a:rect l="l" t="t" r="r" b="b"/>
                <a:pathLst>
                  <a:path w="1127353" h="720531">
                    <a:moveTo>
                      <a:pt x="54260" y="0"/>
                    </a:moveTo>
                    <a:lnTo>
                      <a:pt x="1073093" y="0"/>
                    </a:lnTo>
                    <a:cubicBezTo>
                      <a:pt x="1087483" y="0"/>
                      <a:pt x="1101285" y="5717"/>
                      <a:pt x="1111460" y="15893"/>
                    </a:cubicBezTo>
                    <a:cubicBezTo>
                      <a:pt x="1121636" y="26068"/>
                      <a:pt x="1127353" y="39870"/>
                      <a:pt x="1127353" y="54260"/>
                    </a:cubicBezTo>
                    <a:lnTo>
                      <a:pt x="1127353" y="666271"/>
                    </a:lnTo>
                    <a:cubicBezTo>
                      <a:pt x="1127353" y="680661"/>
                      <a:pt x="1121636" y="694463"/>
                      <a:pt x="1111460" y="704639"/>
                    </a:cubicBezTo>
                    <a:cubicBezTo>
                      <a:pt x="1101285" y="714814"/>
                      <a:pt x="1087483" y="720531"/>
                      <a:pt x="1073093" y="720531"/>
                    </a:cubicBezTo>
                    <a:lnTo>
                      <a:pt x="54260" y="720531"/>
                    </a:lnTo>
                    <a:cubicBezTo>
                      <a:pt x="39870" y="720531"/>
                      <a:pt x="26068" y="714814"/>
                      <a:pt x="15893" y="704639"/>
                    </a:cubicBezTo>
                    <a:cubicBezTo>
                      <a:pt x="5717" y="694463"/>
                      <a:pt x="0" y="680661"/>
                      <a:pt x="0" y="666271"/>
                    </a:cubicBezTo>
                    <a:lnTo>
                      <a:pt x="0" y="54260"/>
                    </a:lnTo>
                    <a:cubicBezTo>
                      <a:pt x="0" y="39870"/>
                      <a:pt x="5717" y="26068"/>
                      <a:pt x="15893" y="15893"/>
                    </a:cubicBezTo>
                    <a:cubicBezTo>
                      <a:pt x="26068" y="5717"/>
                      <a:pt x="39870" y="0"/>
                      <a:pt x="54260" y="0"/>
                    </a:cubicBezTo>
                    <a:close/>
                  </a:path>
                </a:pathLst>
              </a:custGeom>
              <a:solidFill>
                <a:srgbClr val="001558"/>
              </a:solidFill>
            </p:spPr>
          </p:sp>
          <p:sp>
            <p:nvSpPr>
              <p:cNvPr id="17" name="TextBox 17"/>
              <p:cNvSpPr txBox="1"/>
              <p:nvPr/>
            </p:nvSpPr>
            <p:spPr>
              <a:xfrm>
                <a:off x="0" y="-57150"/>
                <a:ext cx="1127353" cy="777681"/>
              </a:xfrm>
              <a:prstGeom prst="rect">
                <a:avLst/>
              </a:prstGeom>
            </p:spPr>
            <p:txBody>
              <a:bodyPr lIns="50800" tIns="50800" rIns="50800" bIns="50800" rtlCol="0" anchor="ctr"/>
              <a:lstStyle/>
              <a:p>
                <a:pPr algn="ctr">
                  <a:lnSpc>
                    <a:spcPts val="4200"/>
                  </a:lnSpc>
                </a:pPr>
                <a:r>
                  <a:rPr lang="en-US" sz="3000" b="1">
                    <a:solidFill>
                      <a:srgbClr val="FEB135"/>
                    </a:solidFill>
                    <a:latin typeface="Open Sans Ultra-Bold"/>
                    <a:ea typeface="Open Sans Ultra-Bold"/>
                    <a:cs typeface="Open Sans Ultra-Bold"/>
                    <a:sym typeface="Open Sans Ultra-Bold"/>
                  </a:rPr>
                  <a:t>Lorem Ipsum</a:t>
                </a:r>
              </a:p>
            </p:txBody>
          </p:sp>
        </p:grpSp>
        <p:grpSp>
          <p:nvGrpSpPr>
            <p:cNvPr id="18" name="Group 18"/>
            <p:cNvGrpSpPr/>
            <p:nvPr/>
          </p:nvGrpSpPr>
          <p:grpSpPr>
            <a:xfrm>
              <a:off x="6928706" y="5964179"/>
              <a:ext cx="5707224" cy="3647689"/>
              <a:chOff x="0" y="0"/>
              <a:chExt cx="1127353" cy="720531"/>
            </a:xfrm>
          </p:grpSpPr>
          <p:sp>
            <p:nvSpPr>
              <p:cNvPr id="19" name="Freeform 19"/>
              <p:cNvSpPr/>
              <p:nvPr/>
            </p:nvSpPr>
            <p:spPr>
              <a:xfrm>
                <a:off x="0" y="0"/>
                <a:ext cx="1127353" cy="720531"/>
              </a:xfrm>
              <a:custGeom>
                <a:avLst/>
                <a:gdLst/>
                <a:ahLst/>
                <a:cxnLst/>
                <a:rect l="l" t="t" r="r" b="b"/>
                <a:pathLst>
                  <a:path w="1127353" h="720531">
                    <a:moveTo>
                      <a:pt x="54260" y="0"/>
                    </a:moveTo>
                    <a:lnTo>
                      <a:pt x="1073093" y="0"/>
                    </a:lnTo>
                    <a:cubicBezTo>
                      <a:pt x="1087483" y="0"/>
                      <a:pt x="1101285" y="5717"/>
                      <a:pt x="1111460" y="15893"/>
                    </a:cubicBezTo>
                    <a:cubicBezTo>
                      <a:pt x="1121636" y="26068"/>
                      <a:pt x="1127353" y="39870"/>
                      <a:pt x="1127353" y="54260"/>
                    </a:cubicBezTo>
                    <a:lnTo>
                      <a:pt x="1127353" y="666271"/>
                    </a:lnTo>
                    <a:cubicBezTo>
                      <a:pt x="1127353" y="680661"/>
                      <a:pt x="1121636" y="694463"/>
                      <a:pt x="1111460" y="704639"/>
                    </a:cubicBezTo>
                    <a:cubicBezTo>
                      <a:pt x="1101285" y="714814"/>
                      <a:pt x="1087483" y="720531"/>
                      <a:pt x="1073093" y="720531"/>
                    </a:cubicBezTo>
                    <a:lnTo>
                      <a:pt x="54260" y="720531"/>
                    </a:lnTo>
                    <a:cubicBezTo>
                      <a:pt x="39870" y="720531"/>
                      <a:pt x="26068" y="714814"/>
                      <a:pt x="15893" y="704639"/>
                    </a:cubicBezTo>
                    <a:cubicBezTo>
                      <a:pt x="5717" y="694463"/>
                      <a:pt x="0" y="680661"/>
                      <a:pt x="0" y="666271"/>
                    </a:cubicBezTo>
                    <a:lnTo>
                      <a:pt x="0" y="54260"/>
                    </a:lnTo>
                    <a:cubicBezTo>
                      <a:pt x="0" y="39870"/>
                      <a:pt x="5717" y="26068"/>
                      <a:pt x="15893" y="15893"/>
                    </a:cubicBezTo>
                    <a:cubicBezTo>
                      <a:pt x="26068" y="5717"/>
                      <a:pt x="39870" y="0"/>
                      <a:pt x="54260" y="0"/>
                    </a:cubicBezTo>
                    <a:close/>
                  </a:path>
                </a:pathLst>
              </a:custGeom>
              <a:solidFill>
                <a:srgbClr val="001558"/>
              </a:solidFill>
              <a:ln cap="rnd">
                <a:noFill/>
                <a:prstDash val="solid"/>
                <a:round/>
              </a:ln>
            </p:spPr>
          </p:sp>
          <p:sp>
            <p:nvSpPr>
              <p:cNvPr id="20" name="TextBox 20"/>
              <p:cNvSpPr txBox="1"/>
              <p:nvPr/>
            </p:nvSpPr>
            <p:spPr>
              <a:xfrm>
                <a:off x="0" y="-57150"/>
                <a:ext cx="1127353" cy="777681"/>
              </a:xfrm>
              <a:prstGeom prst="rect">
                <a:avLst/>
              </a:prstGeom>
            </p:spPr>
            <p:txBody>
              <a:bodyPr lIns="50800" tIns="50800" rIns="50800" bIns="50800" rtlCol="0" anchor="ctr"/>
              <a:lstStyle/>
              <a:p>
                <a:pPr marL="0" lvl="0" indent="0" algn="ctr">
                  <a:lnSpc>
                    <a:spcPts val="4200"/>
                  </a:lnSpc>
                  <a:spcBef>
                    <a:spcPct val="0"/>
                  </a:spcBef>
                </a:pPr>
                <a:r>
                  <a:rPr lang="en-US" sz="3000" b="1">
                    <a:solidFill>
                      <a:srgbClr val="FEB135"/>
                    </a:solidFill>
                    <a:latin typeface="Open Sans Ultra-Bold"/>
                    <a:ea typeface="Open Sans Ultra-Bold"/>
                    <a:cs typeface="Open Sans Ultra-Bold"/>
                    <a:sym typeface="Open Sans Ultra-Bold"/>
                  </a:rPr>
                  <a:t>Lorem </a:t>
                </a:r>
                <a:r>
                  <a:rPr lang="en-US" sz="3000" b="1" u="none" strike="noStrike">
                    <a:solidFill>
                      <a:srgbClr val="FEB135"/>
                    </a:solidFill>
                    <a:latin typeface="Open Sans Ultra-Bold"/>
                    <a:ea typeface="Open Sans Ultra-Bold"/>
                    <a:cs typeface="Open Sans Ultra-Bold"/>
                    <a:sym typeface="Open Sans Ultra-Bold"/>
                  </a:rPr>
                  <a:t>Ipsum</a:t>
                </a:r>
              </a:p>
            </p:txBody>
          </p:sp>
        </p:grpSp>
        <p:sp>
          <p:nvSpPr>
            <p:cNvPr id="21" name="TextBox 21"/>
            <p:cNvSpPr txBox="1"/>
            <p:nvPr/>
          </p:nvSpPr>
          <p:spPr>
            <a:xfrm>
              <a:off x="175627" y="133350"/>
              <a:ext cx="12290025" cy="882650"/>
            </a:xfrm>
            <a:prstGeom prst="rect">
              <a:avLst/>
            </a:prstGeom>
          </p:spPr>
          <p:txBody>
            <a:bodyPr lIns="0" tIns="0" rIns="0" bIns="0" rtlCol="0" anchor="t">
              <a:spAutoFit/>
            </a:bodyPr>
            <a:lstStyle/>
            <a:p>
              <a:pPr algn="ctr">
                <a:lnSpc>
                  <a:spcPts val="4500"/>
                </a:lnSpc>
              </a:pPr>
              <a:r>
                <a:rPr lang="en-US" sz="5000" b="1">
                  <a:solidFill>
                    <a:srgbClr val="000000"/>
                  </a:solidFill>
                  <a:latin typeface="Nunito Sans Bold"/>
                  <a:ea typeface="Nunito Sans Bold"/>
                  <a:cs typeface="Nunito Sans Bold"/>
                  <a:sym typeface="Nunito Sans Bold"/>
                </a:rPr>
                <a:t>Titulo</a:t>
              </a:r>
            </a:p>
          </p:txBody>
        </p:sp>
      </p:grpSp>
      <p:sp>
        <p:nvSpPr>
          <p:cNvPr id="22" name="Freeform 22"/>
          <p:cNvSpPr/>
          <p:nvPr/>
        </p:nvSpPr>
        <p:spPr>
          <a:xfrm>
            <a:off x="7759552" y="8848664"/>
            <a:ext cx="2768896" cy="819273"/>
          </a:xfrm>
          <a:custGeom>
            <a:avLst/>
            <a:gdLst/>
            <a:ahLst/>
            <a:cxnLst/>
            <a:rect l="l" t="t" r="r" b="b"/>
            <a:pathLst>
              <a:path w="2768896" h="819273">
                <a:moveTo>
                  <a:pt x="0" y="0"/>
                </a:moveTo>
                <a:lnTo>
                  <a:pt x="2768896" y="0"/>
                </a:lnTo>
                <a:lnTo>
                  <a:pt x="2768896" y="819272"/>
                </a:lnTo>
                <a:lnTo>
                  <a:pt x="0" y="81927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flipV="1">
            <a:off x="-5676393" y="2718478"/>
            <a:ext cx="15266287" cy="5457698"/>
          </a:xfrm>
          <a:custGeom>
            <a:avLst/>
            <a:gdLst/>
            <a:ahLst/>
            <a:cxnLst/>
            <a:rect l="l" t="t" r="r" b="b"/>
            <a:pathLst>
              <a:path w="15266287" h="5457698">
                <a:moveTo>
                  <a:pt x="0" y="5457698"/>
                </a:moveTo>
                <a:lnTo>
                  <a:pt x="15266287" y="5457698"/>
                </a:lnTo>
                <a:lnTo>
                  <a:pt x="15266287" y="0"/>
                </a:lnTo>
                <a:lnTo>
                  <a:pt x="0" y="0"/>
                </a:lnTo>
                <a:lnTo>
                  <a:pt x="0" y="5457698"/>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0" y="9956446"/>
            <a:ext cx="9144000" cy="330554"/>
            <a:chOff x="0" y="0"/>
            <a:chExt cx="406400" cy="14691"/>
          </a:xfrm>
        </p:grpSpPr>
        <p:sp>
          <p:nvSpPr>
            <p:cNvPr id="5" name="Freeform 5"/>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6" name="TextBox 6"/>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9144000" y="9956446"/>
            <a:ext cx="9144000" cy="330554"/>
            <a:chOff x="0" y="0"/>
            <a:chExt cx="406400" cy="14691"/>
          </a:xfrm>
        </p:grpSpPr>
        <p:sp>
          <p:nvSpPr>
            <p:cNvPr id="8" name="Freeform 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9" name="TextBox 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0" name="Freeform 10"/>
          <p:cNvSpPr/>
          <p:nvPr/>
        </p:nvSpPr>
        <p:spPr>
          <a:xfrm>
            <a:off x="14490404"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11" name="Group 11"/>
          <p:cNvGrpSpPr/>
          <p:nvPr/>
        </p:nvGrpSpPr>
        <p:grpSpPr>
          <a:xfrm>
            <a:off x="4405526" y="3171630"/>
            <a:ext cx="9476948" cy="4551393"/>
            <a:chOff x="0" y="0"/>
            <a:chExt cx="2495986" cy="1198721"/>
          </a:xfrm>
        </p:grpSpPr>
        <p:sp>
          <p:nvSpPr>
            <p:cNvPr id="12" name="Freeform 12"/>
            <p:cNvSpPr/>
            <p:nvPr/>
          </p:nvSpPr>
          <p:spPr>
            <a:xfrm>
              <a:off x="0" y="0"/>
              <a:ext cx="2495986" cy="1198721"/>
            </a:xfrm>
            <a:custGeom>
              <a:avLst/>
              <a:gdLst/>
              <a:ahLst/>
              <a:cxnLst/>
              <a:rect l="l" t="t" r="r" b="b"/>
              <a:pathLst>
                <a:path w="2495986" h="1198721">
                  <a:moveTo>
                    <a:pt x="35945" y="0"/>
                  </a:moveTo>
                  <a:lnTo>
                    <a:pt x="2460042" y="0"/>
                  </a:lnTo>
                  <a:cubicBezTo>
                    <a:pt x="2479893" y="0"/>
                    <a:pt x="2495986" y="16093"/>
                    <a:pt x="2495986" y="35945"/>
                  </a:cubicBezTo>
                  <a:lnTo>
                    <a:pt x="2495986" y="1162776"/>
                  </a:lnTo>
                  <a:cubicBezTo>
                    <a:pt x="2495986" y="1172309"/>
                    <a:pt x="2492199" y="1181452"/>
                    <a:pt x="2485458" y="1188193"/>
                  </a:cubicBezTo>
                  <a:cubicBezTo>
                    <a:pt x="2478718" y="1194934"/>
                    <a:pt x="2469575" y="1198721"/>
                    <a:pt x="2460042" y="1198721"/>
                  </a:cubicBezTo>
                  <a:lnTo>
                    <a:pt x="35945" y="1198721"/>
                  </a:lnTo>
                  <a:cubicBezTo>
                    <a:pt x="26411" y="1198721"/>
                    <a:pt x="17269" y="1194934"/>
                    <a:pt x="10528" y="1188193"/>
                  </a:cubicBezTo>
                  <a:cubicBezTo>
                    <a:pt x="3787" y="1181452"/>
                    <a:pt x="0" y="1172309"/>
                    <a:pt x="0" y="1162776"/>
                  </a:cubicBezTo>
                  <a:lnTo>
                    <a:pt x="0" y="35945"/>
                  </a:lnTo>
                  <a:cubicBezTo>
                    <a:pt x="0" y="26411"/>
                    <a:pt x="3787" y="17269"/>
                    <a:pt x="10528" y="10528"/>
                  </a:cubicBezTo>
                  <a:cubicBezTo>
                    <a:pt x="17269" y="3787"/>
                    <a:pt x="26411" y="0"/>
                    <a:pt x="35945" y="0"/>
                  </a:cubicBezTo>
                  <a:close/>
                </a:path>
              </a:pathLst>
            </a:custGeom>
            <a:solidFill>
              <a:srgbClr val="FEB135"/>
            </a:solidFill>
          </p:spPr>
        </p:sp>
        <p:sp>
          <p:nvSpPr>
            <p:cNvPr id="13" name="TextBox 13"/>
            <p:cNvSpPr txBox="1"/>
            <p:nvPr/>
          </p:nvSpPr>
          <p:spPr>
            <a:xfrm>
              <a:off x="0" y="-66675"/>
              <a:ext cx="2495986" cy="1265396"/>
            </a:xfrm>
            <a:prstGeom prst="rect">
              <a:avLst/>
            </a:prstGeom>
          </p:spPr>
          <p:txBody>
            <a:bodyPr lIns="50800" tIns="50800" rIns="50800" bIns="50800" rtlCol="0" anchor="ctr"/>
            <a:lstStyle/>
            <a:p>
              <a:pPr algn="ctr">
                <a:lnSpc>
                  <a:spcPts val="5599"/>
                </a:lnSpc>
              </a:pPr>
              <a:r>
                <a:rPr lang="en-US" sz="3999" b="1">
                  <a:solidFill>
                    <a:srgbClr val="001558"/>
                  </a:solidFill>
                  <a:latin typeface="Nunito Sans Ultra-Bold"/>
                  <a:ea typeface="Nunito Sans Ultra-Bold"/>
                  <a:cs typeface="Nunito Sans Ultra-Bold"/>
                  <a:sym typeface="Nunito Sans Ultra-Bold"/>
                </a:rPr>
                <a:t>LOREM IPSUM</a:t>
              </a:r>
            </a:p>
          </p:txBody>
        </p:sp>
      </p:grpSp>
      <p:sp>
        <p:nvSpPr>
          <p:cNvPr id="14" name="TextBox 14"/>
          <p:cNvSpPr txBox="1"/>
          <p:nvPr/>
        </p:nvSpPr>
        <p:spPr>
          <a:xfrm>
            <a:off x="4537247" y="2165277"/>
            <a:ext cx="9217519" cy="628650"/>
          </a:xfrm>
          <a:prstGeom prst="rect">
            <a:avLst/>
          </a:prstGeom>
        </p:spPr>
        <p:txBody>
          <a:bodyPr lIns="0" tIns="0" rIns="0" bIns="0" rtlCol="0" anchor="t">
            <a:spAutoFit/>
          </a:bodyPr>
          <a:lstStyle/>
          <a:p>
            <a:pPr algn="ctr">
              <a:lnSpc>
                <a:spcPts val="4500"/>
              </a:lnSpc>
            </a:pPr>
            <a:r>
              <a:rPr lang="en-US" sz="5000" b="1">
                <a:solidFill>
                  <a:srgbClr val="000000"/>
                </a:solidFill>
                <a:latin typeface="Nunito Sans Bold"/>
                <a:ea typeface="Nunito Sans Bold"/>
                <a:cs typeface="Nunito Sans Bold"/>
                <a:sym typeface="Nunito Sans Bold"/>
              </a:rPr>
              <a:t>Titulo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rot="5400000">
            <a:off x="8102083" y="2718478"/>
            <a:ext cx="15266287" cy="5457698"/>
          </a:xfrm>
          <a:custGeom>
            <a:avLst/>
            <a:gdLst/>
            <a:ahLst/>
            <a:cxnLst/>
            <a:rect l="l" t="t" r="r" b="b"/>
            <a:pathLst>
              <a:path w="15266287" h="5457698">
                <a:moveTo>
                  <a:pt x="0" y="0"/>
                </a:moveTo>
                <a:lnTo>
                  <a:pt x="15266287" y="0"/>
                </a:lnTo>
                <a:lnTo>
                  <a:pt x="15266287" y="5457698"/>
                </a:lnTo>
                <a:lnTo>
                  <a:pt x="0" y="545769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1484659" y="2299144"/>
            <a:ext cx="9740186" cy="841544"/>
          </a:xfrm>
          <a:prstGeom prst="rect">
            <a:avLst/>
          </a:prstGeom>
        </p:spPr>
        <p:txBody>
          <a:bodyPr lIns="0" tIns="0" rIns="0" bIns="0" rtlCol="0" anchor="t">
            <a:spAutoFit/>
          </a:bodyPr>
          <a:lstStyle/>
          <a:p>
            <a:pPr algn="l">
              <a:lnSpc>
                <a:spcPts val="6038"/>
              </a:lnSpc>
            </a:pPr>
            <a:r>
              <a:rPr lang="en-US" sz="6709" b="1">
                <a:solidFill>
                  <a:srgbClr val="001558"/>
                </a:solidFill>
                <a:latin typeface="Nunito Sans Bold"/>
                <a:ea typeface="Nunito Sans Bold"/>
                <a:cs typeface="Nunito Sans Bold"/>
                <a:sym typeface="Nunito Sans Bold"/>
              </a:rPr>
              <a:t>TITULO</a:t>
            </a:r>
          </a:p>
        </p:txBody>
      </p:sp>
      <p:sp>
        <p:nvSpPr>
          <p:cNvPr id="12" name="TextBox 12"/>
          <p:cNvSpPr txBox="1"/>
          <p:nvPr/>
        </p:nvSpPr>
        <p:spPr>
          <a:xfrm rot="-17737">
            <a:off x="1603004" y="7905131"/>
            <a:ext cx="11094370" cy="815086"/>
          </a:xfrm>
          <a:prstGeom prst="rect">
            <a:avLst/>
          </a:prstGeom>
        </p:spPr>
        <p:txBody>
          <a:bodyPr lIns="0" tIns="0" rIns="0" bIns="0" rtlCol="0" anchor="t">
            <a:spAutoFit/>
          </a:bodyPr>
          <a:lstStyle/>
          <a:p>
            <a:pPr algn="l">
              <a:lnSpc>
                <a:spcPts val="3373"/>
              </a:lnSpc>
              <a:spcBef>
                <a:spcPct val="0"/>
              </a:spcBef>
            </a:pPr>
            <a:r>
              <a:rPr lang="en-US" sz="2409" b="1">
                <a:solidFill>
                  <a:srgbClr val="FFFFFF"/>
                </a:solidFill>
                <a:latin typeface="TT Fors Bold"/>
                <a:ea typeface="TT Fors Bold"/>
                <a:cs typeface="TT Fors Bold"/>
                <a:sym typeface="TT Fors Bold"/>
              </a:rPr>
              <a:t>Lorem ipsum dolor sit amet, consectetur adipiscing elit. Duis vel blandit dui. Quisque tincidunt, mi id semper luctus, enim nulla.</a:t>
            </a:r>
          </a:p>
        </p:txBody>
      </p:sp>
      <p:sp>
        <p:nvSpPr>
          <p:cNvPr id="13" name="TextBox 13"/>
          <p:cNvSpPr txBox="1"/>
          <p:nvPr/>
        </p:nvSpPr>
        <p:spPr>
          <a:xfrm>
            <a:off x="1484659" y="3258355"/>
            <a:ext cx="10385706" cy="3328035"/>
          </a:xfrm>
          <a:prstGeom prst="rect">
            <a:avLst/>
          </a:prstGeom>
        </p:spPr>
        <p:txBody>
          <a:bodyPr lIns="0" tIns="0" rIns="0" bIns="0" rtlCol="0" anchor="t">
            <a:spAutoFit/>
          </a:bodyPr>
          <a:lstStyle/>
          <a:p>
            <a:pPr algn="l">
              <a:lnSpc>
                <a:spcPts val="2939"/>
              </a:lnSpc>
            </a:pPr>
            <a:r>
              <a:rPr lang="en-US" sz="2099">
                <a:solidFill>
                  <a:srgbClr val="000000"/>
                </a:solidFill>
                <a:latin typeface="Nunito Sans"/>
                <a:ea typeface="Nunito Sans"/>
                <a:cs typeface="Nunito Sans"/>
                <a:sym typeface="Nunito Sans"/>
              </a:rPr>
              <a:t>Lorem ipsum dolor sit amet, consectetur adipiscing elit. Duis vel blandit dui. Quisque tincidunt, mi id semper luctus, enim nulla ultricies ipsum.</a:t>
            </a:r>
          </a:p>
          <a:p>
            <a:pPr algn="l">
              <a:lnSpc>
                <a:spcPts val="2939"/>
              </a:lnSpc>
            </a:pPr>
            <a:endParaRPr lang="en-US" sz="2099">
              <a:solidFill>
                <a:srgbClr val="000000"/>
              </a:solidFill>
              <a:latin typeface="Nunito Sans"/>
              <a:ea typeface="Nunito Sans"/>
              <a:cs typeface="Nunito Sans"/>
              <a:sym typeface="Nunito Sans"/>
            </a:endParaRP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a:p>
            <a:pPr marL="453388" lvl="1" indent="-226694" algn="l">
              <a:lnSpc>
                <a:spcPts val="2939"/>
              </a:lnSpc>
              <a:buFont typeface="Arial"/>
              <a:buChar char="•"/>
            </a:pPr>
            <a:r>
              <a:rPr lang="en-US" sz="2099">
                <a:solidFill>
                  <a:srgbClr val="000000"/>
                </a:solidFill>
                <a:latin typeface="Nunito Sans"/>
                <a:ea typeface="Nunito Sans"/>
                <a:cs typeface="Nunito Sans"/>
                <a:sym typeface="Nunito Sans"/>
              </a:rPr>
              <a:t>Lorem Ipsum</a:t>
            </a:r>
          </a:p>
        </p:txBody>
      </p:sp>
      <p:sp>
        <p:nvSpPr>
          <p:cNvPr id="14" name="TextBox 14"/>
          <p:cNvSpPr txBox="1"/>
          <p:nvPr/>
        </p:nvSpPr>
        <p:spPr>
          <a:xfrm>
            <a:off x="1484659" y="6805466"/>
            <a:ext cx="11214744" cy="913463"/>
          </a:xfrm>
          <a:prstGeom prst="rect">
            <a:avLst/>
          </a:prstGeom>
        </p:spPr>
        <p:txBody>
          <a:bodyPr lIns="0" tIns="0" rIns="0" bIns="0" rtlCol="0" anchor="t">
            <a:spAutoFit/>
          </a:bodyPr>
          <a:lstStyle/>
          <a:p>
            <a:pPr algn="l">
              <a:lnSpc>
                <a:spcPts val="8249"/>
              </a:lnSpc>
            </a:pPr>
            <a:r>
              <a:rPr lang="en-US" sz="3555" b="1">
                <a:solidFill>
                  <a:srgbClr val="000000"/>
                </a:solidFill>
                <a:latin typeface="Nunito Sans Bold"/>
                <a:ea typeface="Nunito Sans Bold"/>
                <a:cs typeface="Nunito Sans Bold"/>
                <a:sym typeface="Nunito Sans Bold"/>
              </a:rPr>
              <a:t>CTA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Freeform 3"/>
          <p:cNvSpPr/>
          <p:nvPr/>
        </p:nvSpPr>
        <p:spPr>
          <a:xfrm rot="-5400000">
            <a:off x="-1883082" y="4966783"/>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5400000">
            <a:off x="12832363" y="1543105"/>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2933524" y="3528776"/>
            <a:ext cx="12420952" cy="3229447"/>
          </a:xfrm>
          <a:custGeom>
            <a:avLst/>
            <a:gdLst/>
            <a:ahLst/>
            <a:cxnLst/>
            <a:rect l="l" t="t" r="r" b="b"/>
            <a:pathLst>
              <a:path w="12420952" h="3229447">
                <a:moveTo>
                  <a:pt x="0" y="0"/>
                </a:moveTo>
                <a:lnTo>
                  <a:pt x="12420952" y="0"/>
                </a:lnTo>
                <a:lnTo>
                  <a:pt x="12420952" y="3229448"/>
                </a:lnTo>
                <a:lnTo>
                  <a:pt x="0" y="322944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Freeform 3"/>
          <p:cNvSpPr/>
          <p:nvPr/>
        </p:nvSpPr>
        <p:spPr>
          <a:xfrm rot="-5400000">
            <a:off x="-1883082" y="4966783"/>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5400000">
            <a:off x="12832363" y="1543105"/>
            <a:ext cx="7315200" cy="3822192"/>
          </a:xfrm>
          <a:custGeom>
            <a:avLst/>
            <a:gdLst/>
            <a:ahLst/>
            <a:cxnLst/>
            <a:rect l="l" t="t" r="r" b="b"/>
            <a:pathLst>
              <a:path w="7315200" h="3822192">
                <a:moveTo>
                  <a:pt x="0" y="0"/>
                </a:moveTo>
                <a:lnTo>
                  <a:pt x="7315200" y="0"/>
                </a:lnTo>
                <a:lnTo>
                  <a:pt x="7315200" y="3822192"/>
                </a:lnTo>
                <a:lnTo>
                  <a:pt x="0" y="3822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6" name="Group 6"/>
          <p:cNvGrpSpPr/>
          <p:nvPr/>
        </p:nvGrpSpPr>
        <p:grpSpPr>
          <a:xfrm>
            <a:off x="0" y="9956446"/>
            <a:ext cx="9144000" cy="330554"/>
            <a:chOff x="0" y="0"/>
            <a:chExt cx="406400" cy="14691"/>
          </a:xfrm>
        </p:grpSpPr>
        <p:sp>
          <p:nvSpPr>
            <p:cNvPr id="7" name="Freeform 7"/>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8" name="TextBox 8"/>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9144000" y="9956446"/>
            <a:ext cx="9144000" cy="330554"/>
            <a:chOff x="0" y="0"/>
            <a:chExt cx="406400" cy="14691"/>
          </a:xfrm>
        </p:grpSpPr>
        <p:sp>
          <p:nvSpPr>
            <p:cNvPr id="10" name="Freeform 10"/>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1" name="TextBox 11"/>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Freeform 3"/>
          <p:cNvSpPr/>
          <p:nvPr/>
        </p:nvSpPr>
        <p:spPr>
          <a:xfrm rot="5400000">
            <a:off x="8102083" y="2718478"/>
            <a:ext cx="15266287" cy="5457698"/>
          </a:xfrm>
          <a:custGeom>
            <a:avLst/>
            <a:gdLst/>
            <a:ahLst/>
            <a:cxnLst/>
            <a:rect l="l" t="t" r="r" b="b"/>
            <a:pathLst>
              <a:path w="15266287" h="5457698">
                <a:moveTo>
                  <a:pt x="0" y="0"/>
                </a:moveTo>
                <a:lnTo>
                  <a:pt x="15266287" y="0"/>
                </a:lnTo>
                <a:lnTo>
                  <a:pt x="15266287" y="5457698"/>
                </a:lnTo>
                <a:lnTo>
                  <a:pt x="0" y="545769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028700"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5" name="Group 5"/>
          <p:cNvGrpSpPr/>
          <p:nvPr/>
        </p:nvGrpSpPr>
        <p:grpSpPr>
          <a:xfrm>
            <a:off x="0" y="9956446"/>
            <a:ext cx="9144000" cy="330554"/>
            <a:chOff x="0" y="0"/>
            <a:chExt cx="406400" cy="14691"/>
          </a:xfrm>
        </p:grpSpPr>
        <p:sp>
          <p:nvSpPr>
            <p:cNvPr id="6" name="Freeform 6"/>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7" name="TextBox 7"/>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144000" y="9956446"/>
            <a:ext cx="9144000" cy="330554"/>
            <a:chOff x="0" y="0"/>
            <a:chExt cx="406400" cy="14691"/>
          </a:xfrm>
        </p:grpSpPr>
        <p:sp>
          <p:nvSpPr>
            <p:cNvPr id="9" name="Freeform 9"/>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10" name="TextBox 10"/>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sp>
        <p:nvSpPr>
          <p:cNvPr id="3" name="Freeform 3"/>
          <p:cNvSpPr/>
          <p:nvPr/>
        </p:nvSpPr>
        <p:spPr>
          <a:xfrm rot="5400000" flipV="1">
            <a:off x="-5676393" y="2718478"/>
            <a:ext cx="15266287" cy="5457698"/>
          </a:xfrm>
          <a:custGeom>
            <a:avLst/>
            <a:gdLst/>
            <a:ahLst/>
            <a:cxnLst/>
            <a:rect l="l" t="t" r="r" b="b"/>
            <a:pathLst>
              <a:path w="15266287" h="5457698">
                <a:moveTo>
                  <a:pt x="0" y="5457698"/>
                </a:moveTo>
                <a:lnTo>
                  <a:pt x="15266287" y="5457698"/>
                </a:lnTo>
                <a:lnTo>
                  <a:pt x="15266287" y="0"/>
                </a:lnTo>
                <a:lnTo>
                  <a:pt x="0" y="0"/>
                </a:lnTo>
                <a:lnTo>
                  <a:pt x="0" y="5457698"/>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p:cNvGrpSpPr/>
          <p:nvPr/>
        </p:nvGrpSpPr>
        <p:grpSpPr>
          <a:xfrm>
            <a:off x="0" y="9956446"/>
            <a:ext cx="9144000" cy="330554"/>
            <a:chOff x="0" y="0"/>
            <a:chExt cx="406400" cy="14691"/>
          </a:xfrm>
        </p:grpSpPr>
        <p:sp>
          <p:nvSpPr>
            <p:cNvPr id="5" name="Freeform 5"/>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001558"/>
            </a:solidFill>
          </p:spPr>
        </p:sp>
        <p:sp>
          <p:nvSpPr>
            <p:cNvPr id="6" name="TextBox 6"/>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9144000" y="9956446"/>
            <a:ext cx="9144000" cy="330554"/>
            <a:chOff x="0" y="0"/>
            <a:chExt cx="406400" cy="14691"/>
          </a:xfrm>
        </p:grpSpPr>
        <p:sp>
          <p:nvSpPr>
            <p:cNvPr id="8" name="Freeform 8"/>
            <p:cNvSpPr/>
            <p:nvPr/>
          </p:nvSpPr>
          <p:spPr>
            <a:xfrm>
              <a:off x="0" y="0"/>
              <a:ext cx="406400" cy="14691"/>
            </a:xfrm>
            <a:custGeom>
              <a:avLst/>
              <a:gdLst/>
              <a:ahLst/>
              <a:cxnLst/>
              <a:rect l="l" t="t" r="r" b="b"/>
              <a:pathLst>
                <a:path w="406400" h="14691">
                  <a:moveTo>
                    <a:pt x="0" y="0"/>
                  </a:moveTo>
                  <a:lnTo>
                    <a:pt x="406400" y="0"/>
                  </a:lnTo>
                  <a:lnTo>
                    <a:pt x="406400" y="14691"/>
                  </a:lnTo>
                  <a:lnTo>
                    <a:pt x="0" y="14691"/>
                  </a:lnTo>
                  <a:close/>
                </a:path>
              </a:pathLst>
            </a:custGeom>
            <a:solidFill>
              <a:srgbClr val="FEB135"/>
            </a:solidFill>
          </p:spPr>
        </p:sp>
        <p:sp>
          <p:nvSpPr>
            <p:cNvPr id="9" name="TextBox 9"/>
            <p:cNvSpPr txBox="1"/>
            <p:nvPr/>
          </p:nvSpPr>
          <p:spPr>
            <a:xfrm>
              <a:off x="0" y="-38100"/>
              <a:ext cx="406400" cy="52791"/>
            </a:xfrm>
            <a:prstGeom prst="rect">
              <a:avLst/>
            </a:prstGeom>
          </p:spPr>
          <p:txBody>
            <a:bodyPr lIns="50800" tIns="50800" rIns="50800" bIns="50800" rtlCol="0" anchor="ctr"/>
            <a:lstStyle/>
            <a:p>
              <a:pPr algn="ctr">
                <a:lnSpc>
                  <a:spcPts val="2659"/>
                </a:lnSpc>
                <a:spcBef>
                  <a:spcPct val="0"/>
                </a:spcBef>
              </a:pPr>
              <a:endParaRPr/>
            </a:p>
          </p:txBody>
        </p:sp>
      </p:grpSp>
      <p:sp>
        <p:nvSpPr>
          <p:cNvPr id="10" name="Freeform 10"/>
          <p:cNvSpPr/>
          <p:nvPr/>
        </p:nvSpPr>
        <p:spPr>
          <a:xfrm>
            <a:off x="14490404" y="703469"/>
            <a:ext cx="2768896" cy="819273"/>
          </a:xfrm>
          <a:custGeom>
            <a:avLst/>
            <a:gdLst/>
            <a:ahLst/>
            <a:cxnLst/>
            <a:rect l="l" t="t" r="r" b="b"/>
            <a:pathLst>
              <a:path w="2768896" h="819273">
                <a:moveTo>
                  <a:pt x="0" y="0"/>
                </a:moveTo>
                <a:lnTo>
                  <a:pt x="2768896" y="0"/>
                </a:lnTo>
                <a:lnTo>
                  <a:pt x="2768896" y="819273"/>
                </a:lnTo>
                <a:lnTo>
                  <a:pt x="0" y="8192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7F9FF"/>
        </a:solidFill>
        <a:effectLst/>
      </p:bgPr>
    </p:bg>
    <p:spTree>
      <p:nvGrpSpPr>
        <p:cNvPr id="1" name=""/>
        <p:cNvGrpSpPr/>
        <p:nvPr/>
      </p:nvGrpSpPr>
      <p:grpSpPr>
        <a:xfrm>
          <a:off x="0" y="0"/>
          <a:ext cx="0" cy="0"/>
          <a:chOff x="0" y="0"/>
          <a:chExt cx="0" cy="0"/>
        </a:xfrm>
      </p:grpSpPr>
      <p:sp>
        <p:nvSpPr>
          <p:cNvPr id="2" name="Freeform 2"/>
          <p:cNvSpPr/>
          <p:nvPr/>
        </p:nvSpPr>
        <p:spPr>
          <a:xfrm>
            <a:off x="3244053" y="1570351"/>
            <a:ext cx="2204899" cy="2395990"/>
          </a:xfrm>
          <a:custGeom>
            <a:avLst/>
            <a:gdLst/>
            <a:ahLst/>
            <a:cxnLst/>
            <a:rect l="l" t="t" r="r" b="b"/>
            <a:pathLst>
              <a:path w="2204899" h="2395990">
                <a:moveTo>
                  <a:pt x="0" y="0"/>
                </a:moveTo>
                <a:lnTo>
                  <a:pt x="2204899" y="0"/>
                </a:lnTo>
                <a:lnTo>
                  <a:pt x="2204899" y="2395990"/>
                </a:lnTo>
                <a:lnTo>
                  <a:pt x="0" y="23959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998400" y="5143500"/>
            <a:ext cx="4696205" cy="1389533"/>
          </a:xfrm>
          <a:custGeom>
            <a:avLst/>
            <a:gdLst/>
            <a:ahLst/>
            <a:cxnLst/>
            <a:rect l="l" t="t" r="r" b="b"/>
            <a:pathLst>
              <a:path w="4696205" h="1389533">
                <a:moveTo>
                  <a:pt x="0" y="0"/>
                </a:moveTo>
                <a:lnTo>
                  <a:pt x="4696205" y="0"/>
                </a:lnTo>
                <a:lnTo>
                  <a:pt x="4696205" y="1389533"/>
                </a:lnTo>
                <a:lnTo>
                  <a:pt x="0" y="13895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p:cNvGrpSpPr/>
          <p:nvPr/>
        </p:nvGrpSpPr>
        <p:grpSpPr>
          <a:xfrm>
            <a:off x="9144000" y="-88117"/>
            <a:ext cx="9144000" cy="10463235"/>
            <a:chOff x="0" y="0"/>
            <a:chExt cx="2408296" cy="2755749"/>
          </a:xfrm>
        </p:grpSpPr>
        <p:sp>
          <p:nvSpPr>
            <p:cNvPr id="5" name="Freeform 5"/>
            <p:cNvSpPr/>
            <p:nvPr/>
          </p:nvSpPr>
          <p:spPr>
            <a:xfrm>
              <a:off x="0" y="0"/>
              <a:ext cx="2408296" cy="2755749"/>
            </a:xfrm>
            <a:custGeom>
              <a:avLst/>
              <a:gdLst/>
              <a:ahLst/>
              <a:cxnLst/>
              <a:rect l="l" t="t" r="r" b="b"/>
              <a:pathLst>
                <a:path w="2408296" h="2755749">
                  <a:moveTo>
                    <a:pt x="0" y="0"/>
                  </a:moveTo>
                  <a:lnTo>
                    <a:pt x="2408296" y="0"/>
                  </a:lnTo>
                  <a:lnTo>
                    <a:pt x="2408296" y="2755749"/>
                  </a:lnTo>
                  <a:lnTo>
                    <a:pt x="0" y="2755749"/>
                  </a:lnTo>
                  <a:close/>
                </a:path>
              </a:pathLst>
            </a:custGeom>
            <a:solidFill>
              <a:srgbClr val="001558"/>
            </a:solidFill>
          </p:spPr>
        </p:sp>
        <p:sp>
          <p:nvSpPr>
            <p:cNvPr id="6" name="TextBox 6"/>
            <p:cNvSpPr txBox="1"/>
            <p:nvPr/>
          </p:nvSpPr>
          <p:spPr>
            <a:xfrm>
              <a:off x="0" y="-38100"/>
              <a:ext cx="2408296" cy="2793849"/>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2969601" y="1822023"/>
            <a:ext cx="2278208" cy="2475652"/>
          </a:xfrm>
          <a:custGeom>
            <a:avLst/>
            <a:gdLst/>
            <a:ahLst/>
            <a:cxnLst/>
            <a:rect l="l" t="t" r="r" b="b"/>
            <a:pathLst>
              <a:path w="2278208" h="2475652">
                <a:moveTo>
                  <a:pt x="0" y="0"/>
                </a:moveTo>
                <a:lnTo>
                  <a:pt x="2278207" y="0"/>
                </a:lnTo>
                <a:lnTo>
                  <a:pt x="2278207" y="2475652"/>
                </a:lnTo>
                <a:lnTo>
                  <a:pt x="0" y="247565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1447880" y="5492658"/>
            <a:ext cx="5321649" cy="1574593"/>
          </a:xfrm>
          <a:custGeom>
            <a:avLst/>
            <a:gdLst/>
            <a:ahLst/>
            <a:cxnLst/>
            <a:rect l="l" t="t" r="r" b="b"/>
            <a:pathLst>
              <a:path w="5321649" h="1574593">
                <a:moveTo>
                  <a:pt x="0" y="0"/>
                </a:moveTo>
                <a:lnTo>
                  <a:pt x="5321649" y="0"/>
                </a:lnTo>
                <a:lnTo>
                  <a:pt x="5321649" y="1574592"/>
                </a:lnTo>
                <a:lnTo>
                  <a:pt x="0" y="157459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9" name="Group 9"/>
          <p:cNvGrpSpPr/>
          <p:nvPr/>
        </p:nvGrpSpPr>
        <p:grpSpPr>
          <a:xfrm>
            <a:off x="2370471" y="8232764"/>
            <a:ext cx="3952065" cy="1025536"/>
            <a:chOff x="0" y="0"/>
            <a:chExt cx="5269420" cy="1367381"/>
          </a:xfrm>
        </p:grpSpPr>
        <p:grpSp>
          <p:nvGrpSpPr>
            <p:cNvPr id="10" name="Group 10"/>
            <p:cNvGrpSpPr/>
            <p:nvPr/>
          </p:nvGrpSpPr>
          <p:grpSpPr>
            <a:xfrm>
              <a:off x="0" y="0"/>
              <a:ext cx="1367381" cy="1367381"/>
              <a:chOff x="0" y="0"/>
              <a:chExt cx="812800" cy="812800"/>
            </a:xfrm>
          </p:grpSpPr>
          <p:sp>
            <p:nvSpPr>
              <p:cNvPr id="11" name="Freeform 11"/>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001558"/>
              </a:solidFill>
            </p:spPr>
          </p:sp>
          <p:sp>
            <p:nvSpPr>
              <p:cNvPr id="12" name="TextBox 12"/>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950458" y="0"/>
              <a:ext cx="1367381" cy="1367381"/>
              <a:chOff x="0" y="0"/>
              <a:chExt cx="812800" cy="812800"/>
            </a:xfrm>
          </p:grpSpPr>
          <p:sp>
            <p:nvSpPr>
              <p:cNvPr id="14" name="Freeform 14"/>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FEB135"/>
              </a:solidFill>
            </p:spPr>
          </p:sp>
          <p:sp>
            <p:nvSpPr>
              <p:cNvPr id="15" name="TextBox 15"/>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3902039" y="0"/>
              <a:ext cx="1367381" cy="1367381"/>
              <a:chOff x="0" y="0"/>
              <a:chExt cx="812800" cy="812800"/>
            </a:xfrm>
          </p:grpSpPr>
          <p:sp>
            <p:nvSpPr>
              <p:cNvPr id="17" name="Freeform 17"/>
              <p:cNvSpPr/>
              <p:nvPr/>
            </p:nvSpPr>
            <p:spPr>
              <a:xfrm>
                <a:off x="0" y="0"/>
                <a:ext cx="812800" cy="812800"/>
              </a:xfrm>
              <a:custGeom>
                <a:avLst/>
                <a:gdLst/>
                <a:ahLst/>
                <a:cxnLst/>
                <a:rect l="l" t="t" r="r" b="b"/>
                <a:pathLst>
                  <a:path w="812800" h="812800">
                    <a:moveTo>
                      <a:pt x="0" y="0"/>
                    </a:moveTo>
                    <a:lnTo>
                      <a:pt x="812800" y="0"/>
                    </a:lnTo>
                    <a:lnTo>
                      <a:pt x="812800" y="812800"/>
                    </a:lnTo>
                    <a:lnTo>
                      <a:pt x="0" y="812800"/>
                    </a:lnTo>
                    <a:close/>
                  </a:path>
                </a:pathLst>
              </a:custGeom>
              <a:solidFill>
                <a:srgbClr val="F7F9FF"/>
              </a:solidFill>
              <a:ln w="9525" cap="sq">
                <a:solidFill>
                  <a:srgbClr val="000000"/>
                </a:solidFill>
                <a:prstDash val="solid"/>
                <a:miter/>
              </a:ln>
            </p:spPr>
          </p:sp>
          <p:sp>
            <p:nvSpPr>
              <p:cNvPr id="18" name="TextBox 18"/>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7F9FF"/>
        </a:solidFill>
        <a:effectLst/>
      </p:bgPr>
    </p:bg>
    <p:spTree>
      <p:nvGrpSpPr>
        <p:cNvPr id="1" name=""/>
        <p:cNvGrpSpPr/>
        <p:nvPr/>
      </p:nvGrpSpPr>
      <p:grpSpPr>
        <a:xfrm>
          <a:off x="0" y="0"/>
          <a:ext cx="0" cy="0"/>
          <a:chOff x="0" y="0"/>
          <a:chExt cx="0" cy="0"/>
        </a:xfrm>
      </p:grpSpPr>
      <p:sp>
        <p:nvSpPr>
          <p:cNvPr id="2" name="Freeform 2"/>
          <p:cNvSpPr/>
          <p:nvPr/>
        </p:nvSpPr>
        <p:spPr>
          <a:xfrm>
            <a:off x="5947037" y="3733679"/>
            <a:ext cx="2674761" cy="2674761"/>
          </a:xfrm>
          <a:custGeom>
            <a:avLst/>
            <a:gdLst/>
            <a:ahLst/>
            <a:cxnLst/>
            <a:rect l="l" t="t" r="r" b="b"/>
            <a:pathLst>
              <a:path w="2674761" h="2674761">
                <a:moveTo>
                  <a:pt x="0" y="0"/>
                </a:moveTo>
                <a:lnTo>
                  <a:pt x="2674761" y="0"/>
                </a:lnTo>
                <a:lnTo>
                  <a:pt x="2674761" y="2674761"/>
                </a:lnTo>
                <a:lnTo>
                  <a:pt x="0" y="2674761"/>
                </a:lnTo>
                <a:lnTo>
                  <a:pt x="0" y="0"/>
                </a:lnTo>
                <a:close/>
              </a:path>
            </a:pathLst>
          </a:custGeom>
          <a:blipFill>
            <a:blip r:embed="rId2"/>
            <a:stretch>
              <a:fillRect/>
            </a:stretch>
          </a:blipFill>
        </p:spPr>
      </p:sp>
      <p:sp>
        <p:nvSpPr>
          <p:cNvPr id="3" name="Freeform 3"/>
          <p:cNvSpPr/>
          <p:nvPr/>
        </p:nvSpPr>
        <p:spPr>
          <a:xfrm>
            <a:off x="12350854" y="3733679"/>
            <a:ext cx="2674761" cy="2674761"/>
          </a:xfrm>
          <a:custGeom>
            <a:avLst/>
            <a:gdLst/>
            <a:ahLst/>
            <a:cxnLst/>
            <a:rect l="l" t="t" r="r" b="b"/>
            <a:pathLst>
              <a:path w="2674761" h="2674761">
                <a:moveTo>
                  <a:pt x="0" y="0"/>
                </a:moveTo>
                <a:lnTo>
                  <a:pt x="2674761" y="0"/>
                </a:lnTo>
                <a:lnTo>
                  <a:pt x="2674761" y="2674761"/>
                </a:lnTo>
                <a:lnTo>
                  <a:pt x="0" y="2674761"/>
                </a:lnTo>
                <a:lnTo>
                  <a:pt x="0" y="0"/>
                </a:lnTo>
                <a:close/>
              </a:path>
            </a:pathLst>
          </a:custGeom>
          <a:blipFill>
            <a:blip r:embed="rId3"/>
            <a:stretch>
              <a:fillRect/>
            </a:stretch>
          </a:blipFill>
        </p:spPr>
      </p:sp>
      <p:sp>
        <p:nvSpPr>
          <p:cNvPr id="4" name="Freeform 4"/>
          <p:cNvSpPr/>
          <p:nvPr/>
        </p:nvSpPr>
        <p:spPr>
          <a:xfrm>
            <a:off x="8977585" y="665631"/>
            <a:ext cx="2400185" cy="2400185"/>
          </a:xfrm>
          <a:custGeom>
            <a:avLst/>
            <a:gdLst/>
            <a:ahLst/>
            <a:cxnLst/>
            <a:rect l="l" t="t" r="r" b="b"/>
            <a:pathLst>
              <a:path w="2400185" h="2400185">
                <a:moveTo>
                  <a:pt x="0" y="0"/>
                </a:moveTo>
                <a:lnTo>
                  <a:pt x="2400185" y="0"/>
                </a:lnTo>
                <a:lnTo>
                  <a:pt x="2400185" y="2400186"/>
                </a:lnTo>
                <a:lnTo>
                  <a:pt x="0" y="2400186"/>
                </a:lnTo>
                <a:lnTo>
                  <a:pt x="0" y="0"/>
                </a:lnTo>
                <a:close/>
              </a:path>
            </a:pathLst>
          </a:custGeom>
          <a:blipFill>
            <a:blip r:embed="rId4"/>
            <a:stretch>
              <a:fillRect/>
            </a:stretch>
          </a:blipFill>
        </p:spPr>
      </p:sp>
      <p:sp>
        <p:nvSpPr>
          <p:cNvPr id="5" name="Freeform 5"/>
          <p:cNvSpPr/>
          <p:nvPr/>
        </p:nvSpPr>
        <p:spPr>
          <a:xfrm>
            <a:off x="13627760" y="6752671"/>
            <a:ext cx="2795710" cy="2795710"/>
          </a:xfrm>
          <a:custGeom>
            <a:avLst/>
            <a:gdLst/>
            <a:ahLst/>
            <a:cxnLst/>
            <a:rect l="l" t="t" r="r" b="b"/>
            <a:pathLst>
              <a:path w="2795710" h="2795710">
                <a:moveTo>
                  <a:pt x="0" y="0"/>
                </a:moveTo>
                <a:lnTo>
                  <a:pt x="2795710" y="0"/>
                </a:lnTo>
                <a:lnTo>
                  <a:pt x="2795710" y="2795710"/>
                </a:lnTo>
                <a:lnTo>
                  <a:pt x="0" y="2795710"/>
                </a:lnTo>
                <a:lnTo>
                  <a:pt x="0" y="0"/>
                </a:lnTo>
                <a:close/>
              </a:path>
            </a:pathLst>
          </a:custGeom>
          <a:blipFill>
            <a:blip r:embed="rId5"/>
            <a:stretch>
              <a:fillRect/>
            </a:stretch>
          </a:blipFill>
        </p:spPr>
      </p:sp>
      <p:sp>
        <p:nvSpPr>
          <p:cNvPr id="6" name="Freeform 6"/>
          <p:cNvSpPr/>
          <p:nvPr/>
        </p:nvSpPr>
        <p:spPr>
          <a:xfrm>
            <a:off x="2891581" y="3766510"/>
            <a:ext cx="2609098" cy="2609098"/>
          </a:xfrm>
          <a:custGeom>
            <a:avLst/>
            <a:gdLst/>
            <a:ahLst/>
            <a:cxnLst/>
            <a:rect l="l" t="t" r="r" b="b"/>
            <a:pathLst>
              <a:path w="2609098" h="2609098">
                <a:moveTo>
                  <a:pt x="0" y="0"/>
                </a:moveTo>
                <a:lnTo>
                  <a:pt x="2609098" y="0"/>
                </a:lnTo>
                <a:lnTo>
                  <a:pt x="2609098" y="2609098"/>
                </a:lnTo>
                <a:lnTo>
                  <a:pt x="0" y="2609098"/>
                </a:lnTo>
                <a:lnTo>
                  <a:pt x="0" y="0"/>
                </a:lnTo>
                <a:close/>
              </a:path>
            </a:pathLst>
          </a:custGeom>
          <a:blipFill>
            <a:blip r:embed="rId6"/>
            <a:stretch>
              <a:fillRect/>
            </a:stretch>
          </a:blipFill>
        </p:spPr>
      </p:sp>
      <p:sp>
        <p:nvSpPr>
          <p:cNvPr id="7" name="Freeform 7"/>
          <p:cNvSpPr/>
          <p:nvPr/>
        </p:nvSpPr>
        <p:spPr>
          <a:xfrm>
            <a:off x="9068157" y="3652890"/>
            <a:ext cx="2836339" cy="2836339"/>
          </a:xfrm>
          <a:custGeom>
            <a:avLst/>
            <a:gdLst/>
            <a:ahLst/>
            <a:cxnLst/>
            <a:rect l="l" t="t" r="r" b="b"/>
            <a:pathLst>
              <a:path w="2836339" h="2836339">
                <a:moveTo>
                  <a:pt x="0" y="0"/>
                </a:moveTo>
                <a:lnTo>
                  <a:pt x="2836339" y="0"/>
                </a:lnTo>
                <a:lnTo>
                  <a:pt x="2836339" y="2836339"/>
                </a:lnTo>
                <a:lnTo>
                  <a:pt x="0" y="2836339"/>
                </a:lnTo>
                <a:lnTo>
                  <a:pt x="0" y="0"/>
                </a:lnTo>
                <a:close/>
              </a:path>
            </a:pathLst>
          </a:custGeom>
          <a:blipFill>
            <a:blip r:embed="rId7"/>
            <a:stretch>
              <a:fillRect/>
            </a:stretch>
          </a:blipFill>
        </p:spPr>
      </p:sp>
      <p:sp>
        <p:nvSpPr>
          <p:cNvPr id="8" name="Freeform 8"/>
          <p:cNvSpPr/>
          <p:nvPr/>
        </p:nvSpPr>
        <p:spPr>
          <a:xfrm>
            <a:off x="11824129" y="342001"/>
            <a:ext cx="3047447" cy="3047447"/>
          </a:xfrm>
          <a:custGeom>
            <a:avLst/>
            <a:gdLst/>
            <a:ahLst/>
            <a:cxnLst/>
            <a:rect l="l" t="t" r="r" b="b"/>
            <a:pathLst>
              <a:path w="3047447" h="3047447">
                <a:moveTo>
                  <a:pt x="0" y="0"/>
                </a:moveTo>
                <a:lnTo>
                  <a:pt x="3047446" y="0"/>
                </a:lnTo>
                <a:lnTo>
                  <a:pt x="3047446" y="3047446"/>
                </a:lnTo>
                <a:lnTo>
                  <a:pt x="0" y="3047446"/>
                </a:lnTo>
                <a:lnTo>
                  <a:pt x="0" y="0"/>
                </a:lnTo>
                <a:close/>
              </a:path>
            </a:pathLst>
          </a:custGeom>
          <a:blipFill>
            <a:blip r:embed="rId8"/>
            <a:stretch>
              <a:fillRect/>
            </a:stretch>
          </a:blipFill>
        </p:spPr>
      </p:sp>
      <p:sp>
        <p:nvSpPr>
          <p:cNvPr id="9" name="Freeform 9"/>
          <p:cNvSpPr/>
          <p:nvPr/>
        </p:nvSpPr>
        <p:spPr>
          <a:xfrm>
            <a:off x="4207431" y="6776266"/>
            <a:ext cx="2748521" cy="2748521"/>
          </a:xfrm>
          <a:custGeom>
            <a:avLst/>
            <a:gdLst/>
            <a:ahLst/>
            <a:cxnLst/>
            <a:rect l="l" t="t" r="r" b="b"/>
            <a:pathLst>
              <a:path w="2748521" h="2748521">
                <a:moveTo>
                  <a:pt x="0" y="0"/>
                </a:moveTo>
                <a:lnTo>
                  <a:pt x="2748521" y="0"/>
                </a:lnTo>
                <a:lnTo>
                  <a:pt x="2748521" y="2748521"/>
                </a:lnTo>
                <a:lnTo>
                  <a:pt x="0" y="2748521"/>
                </a:lnTo>
                <a:lnTo>
                  <a:pt x="0" y="0"/>
                </a:lnTo>
                <a:close/>
              </a:path>
            </a:pathLst>
          </a:custGeom>
          <a:blipFill>
            <a:blip r:embed="rId9"/>
            <a:stretch>
              <a:fillRect/>
            </a:stretch>
          </a:blipFill>
        </p:spPr>
      </p:sp>
      <p:sp>
        <p:nvSpPr>
          <p:cNvPr id="10" name="Freeform 10"/>
          <p:cNvSpPr/>
          <p:nvPr/>
        </p:nvSpPr>
        <p:spPr>
          <a:xfrm>
            <a:off x="7402310" y="6856570"/>
            <a:ext cx="2587914" cy="2587914"/>
          </a:xfrm>
          <a:custGeom>
            <a:avLst/>
            <a:gdLst/>
            <a:ahLst/>
            <a:cxnLst/>
            <a:rect l="l" t="t" r="r" b="b"/>
            <a:pathLst>
              <a:path w="2587914" h="2587914">
                <a:moveTo>
                  <a:pt x="0" y="0"/>
                </a:moveTo>
                <a:lnTo>
                  <a:pt x="2587914" y="0"/>
                </a:lnTo>
                <a:lnTo>
                  <a:pt x="2587914" y="2587913"/>
                </a:lnTo>
                <a:lnTo>
                  <a:pt x="0" y="2587913"/>
                </a:lnTo>
                <a:lnTo>
                  <a:pt x="0" y="0"/>
                </a:lnTo>
                <a:close/>
              </a:path>
            </a:pathLst>
          </a:custGeom>
          <a:blipFill>
            <a:blip r:embed="rId10"/>
            <a:stretch>
              <a:fillRect/>
            </a:stretch>
          </a:blipFill>
        </p:spPr>
      </p:sp>
      <p:sp>
        <p:nvSpPr>
          <p:cNvPr id="11" name="Freeform 11"/>
          <p:cNvSpPr/>
          <p:nvPr/>
        </p:nvSpPr>
        <p:spPr>
          <a:xfrm>
            <a:off x="1192866" y="6866423"/>
            <a:ext cx="2568206" cy="2568206"/>
          </a:xfrm>
          <a:custGeom>
            <a:avLst/>
            <a:gdLst/>
            <a:ahLst/>
            <a:cxnLst/>
            <a:rect l="l" t="t" r="r" b="b"/>
            <a:pathLst>
              <a:path w="2568206" h="2568206">
                <a:moveTo>
                  <a:pt x="0" y="0"/>
                </a:moveTo>
                <a:lnTo>
                  <a:pt x="2568206" y="0"/>
                </a:lnTo>
                <a:lnTo>
                  <a:pt x="2568206" y="2568206"/>
                </a:lnTo>
                <a:lnTo>
                  <a:pt x="0" y="2568206"/>
                </a:lnTo>
                <a:lnTo>
                  <a:pt x="0" y="0"/>
                </a:lnTo>
                <a:close/>
              </a:path>
            </a:pathLst>
          </a:custGeom>
          <a:blipFill>
            <a:blip r:embed="rId11"/>
            <a:stretch>
              <a:fillRect/>
            </a:stretch>
          </a:blipFill>
        </p:spPr>
      </p:sp>
      <p:sp>
        <p:nvSpPr>
          <p:cNvPr id="12" name="Freeform 12"/>
          <p:cNvSpPr/>
          <p:nvPr/>
        </p:nvSpPr>
        <p:spPr>
          <a:xfrm>
            <a:off x="5947037" y="573630"/>
            <a:ext cx="2584189" cy="2584189"/>
          </a:xfrm>
          <a:custGeom>
            <a:avLst/>
            <a:gdLst/>
            <a:ahLst/>
            <a:cxnLst/>
            <a:rect l="l" t="t" r="r" b="b"/>
            <a:pathLst>
              <a:path w="2584189" h="2584189">
                <a:moveTo>
                  <a:pt x="0" y="0"/>
                </a:moveTo>
                <a:lnTo>
                  <a:pt x="2584189" y="0"/>
                </a:lnTo>
                <a:lnTo>
                  <a:pt x="2584189" y="2584189"/>
                </a:lnTo>
                <a:lnTo>
                  <a:pt x="0" y="2584189"/>
                </a:lnTo>
                <a:lnTo>
                  <a:pt x="0" y="0"/>
                </a:lnTo>
                <a:close/>
              </a:path>
            </a:pathLst>
          </a:custGeom>
          <a:blipFill>
            <a:blip r:embed="rId12"/>
            <a:stretch>
              <a:fillRect/>
            </a:stretch>
          </a:blipFill>
        </p:spPr>
      </p:sp>
      <p:sp>
        <p:nvSpPr>
          <p:cNvPr id="13" name="Freeform 13"/>
          <p:cNvSpPr/>
          <p:nvPr/>
        </p:nvSpPr>
        <p:spPr>
          <a:xfrm>
            <a:off x="10436582" y="6778116"/>
            <a:ext cx="2744820" cy="2744820"/>
          </a:xfrm>
          <a:custGeom>
            <a:avLst/>
            <a:gdLst/>
            <a:ahLst/>
            <a:cxnLst/>
            <a:rect l="l" t="t" r="r" b="b"/>
            <a:pathLst>
              <a:path w="2744820" h="2744820">
                <a:moveTo>
                  <a:pt x="0" y="0"/>
                </a:moveTo>
                <a:lnTo>
                  <a:pt x="2744820" y="0"/>
                </a:lnTo>
                <a:lnTo>
                  <a:pt x="2744820" y="2744820"/>
                </a:lnTo>
                <a:lnTo>
                  <a:pt x="0" y="2744820"/>
                </a:lnTo>
                <a:lnTo>
                  <a:pt x="0" y="0"/>
                </a:lnTo>
                <a:close/>
              </a:path>
            </a:pathLst>
          </a:custGeom>
          <a:blipFill>
            <a:blip r:embed="rId13"/>
            <a:stretch>
              <a:fillRect/>
            </a:stretch>
          </a:blipFill>
        </p:spPr>
      </p:sp>
      <p:sp>
        <p:nvSpPr>
          <p:cNvPr id="14" name="Freeform 14"/>
          <p:cNvSpPr/>
          <p:nvPr/>
        </p:nvSpPr>
        <p:spPr>
          <a:xfrm>
            <a:off x="2891581" y="561175"/>
            <a:ext cx="2609098" cy="2609098"/>
          </a:xfrm>
          <a:custGeom>
            <a:avLst/>
            <a:gdLst/>
            <a:ahLst/>
            <a:cxnLst/>
            <a:rect l="l" t="t" r="r" b="b"/>
            <a:pathLst>
              <a:path w="2609098" h="2609098">
                <a:moveTo>
                  <a:pt x="0" y="0"/>
                </a:moveTo>
                <a:lnTo>
                  <a:pt x="2609098" y="0"/>
                </a:lnTo>
                <a:lnTo>
                  <a:pt x="2609098" y="2609098"/>
                </a:lnTo>
                <a:lnTo>
                  <a:pt x="0" y="2609098"/>
                </a:lnTo>
                <a:lnTo>
                  <a:pt x="0" y="0"/>
                </a:lnTo>
                <a:close/>
              </a:path>
            </a:pathLst>
          </a:custGeom>
          <a:blipFill>
            <a:blip r:embed="rId14"/>
            <a:stretch>
              <a:fillRect/>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7F9FF"/>
        </a:solidFill>
        <a:effectLst/>
      </p:bgPr>
    </p:bg>
    <p:spTree>
      <p:nvGrpSpPr>
        <p:cNvPr id="1" name=""/>
        <p:cNvGrpSpPr/>
        <p:nvPr/>
      </p:nvGrpSpPr>
      <p:grpSpPr>
        <a:xfrm>
          <a:off x="0" y="0"/>
          <a:ext cx="0" cy="0"/>
          <a:chOff x="0" y="0"/>
          <a:chExt cx="0" cy="0"/>
        </a:xfrm>
      </p:grpSpPr>
      <p:sp>
        <p:nvSpPr>
          <p:cNvPr id="2" name="Freeform 2"/>
          <p:cNvSpPr/>
          <p:nvPr/>
        </p:nvSpPr>
        <p:spPr>
          <a:xfrm>
            <a:off x="2587488" y="822925"/>
            <a:ext cx="835236" cy="949132"/>
          </a:xfrm>
          <a:custGeom>
            <a:avLst/>
            <a:gdLst/>
            <a:ahLst/>
            <a:cxnLst/>
            <a:rect l="l" t="t" r="r" b="b"/>
            <a:pathLst>
              <a:path w="835236" h="949132">
                <a:moveTo>
                  <a:pt x="0" y="0"/>
                </a:moveTo>
                <a:lnTo>
                  <a:pt x="835236" y="0"/>
                </a:lnTo>
                <a:lnTo>
                  <a:pt x="835236" y="949132"/>
                </a:lnTo>
                <a:lnTo>
                  <a:pt x="0" y="9491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3358101" y="7051350"/>
            <a:ext cx="467663" cy="949132"/>
          </a:xfrm>
          <a:custGeom>
            <a:avLst/>
            <a:gdLst/>
            <a:ahLst/>
            <a:cxnLst/>
            <a:rect l="l" t="t" r="r" b="b"/>
            <a:pathLst>
              <a:path w="467663" h="949132">
                <a:moveTo>
                  <a:pt x="0" y="0"/>
                </a:moveTo>
                <a:lnTo>
                  <a:pt x="467663" y="0"/>
                </a:lnTo>
                <a:lnTo>
                  <a:pt x="467663" y="949132"/>
                </a:lnTo>
                <a:lnTo>
                  <a:pt x="0" y="9491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4438725" y="2380032"/>
            <a:ext cx="1279467" cy="949132"/>
          </a:xfrm>
          <a:custGeom>
            <a:avLst/>
            <a:gdLst/>
            <a:ahLst/>
            <a:cxnLst/>
            <a:rect l="l" t="t" r="r" b="b"/>
            <a:pathLst>
              <a:path w="1279467" h="949132">
                <a:moveTo>
                  <a:pt x="0" y="0"/>
                </a:moveTo>
                <a:lnTo>
                  <a:pt x="1279467" y="0"/>
                </a:lnTo>
                <a:lnTo>
                  <a:pt x="1279467" y="949131"/>
                </a:lnTo>
                <a:lnTo>
                  <a:pt x="0" y="94913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404564" y="3937138"/>
            <a:ext cx="674746" cy="949132"/>
          </a:xfrm>
          <a:custGeom>
            <a:avLst/>
            <a:gdLst/>
            <a:ahLst/>
            <a:cxnLst/>
            <a:rect l="l" t="t" r="r" b="b"/>
            <a:pathLst>
              <a:path w="674746" h="949132">
                <a:moveTo>
                  <a:pt x="0" y="0"/>
                </a:moveTo>
                <a:lnTo>
                  <a:pt x="674747" y="0"/>
                </a:lnTo>
                <a:lnTo>
                  <a:pt x="674747" y="949132"/>
                </a:lnTo>
                <a:lnTo>
                  <a:pt x="0" y="94913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2093494" y="7051350"/>
            <a:ext cx="764483" cy="949132"/>
          </a:xfrm>
          <a:custGeom>
            <a:avLst/>
            <a:gdLst/>
            <a:ahLst/>
            <a:cxnLst/>
            <a:rect l="l" t="t" r="r" b="b"/>
            <a:pathLst>
              <a:path w="764483" h="949132">
                <a:moveTo>
                  <a:pt x="0" y="0"/>
                </a:moveTo>
                <a:lnTo>
                  <a:pt x="764483" y="0"/>
                </a:lnTo>
                <a:lnTo>
                  <a:pt x="764483" y="949132"/>
                </a:lnTo>
                <a:lnTo>
                  <a:pt x="0" y="9491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4336570" y="822925"/>
            <a:ext cx="798996" cy="949132"/>
          </a:xfrm>
          <a:custGeom>
            <a:avLst/>
            <a:gdLst/>
            <a:ahLst/>
            <a:cxnLst/>
            <a:rect l="l" t="t" r="r" b="b"/>
            <a:pathLst>
              <a:path w="798996" h="949132">
                <a:moveTo>
                  <a:pt x="0" y="0"/>
                </a:moveTo>
                <a:lnTo>
                  <a:pt x="798996" y="0"/>
                </a:lnTo>
                <a:lnTo>
                  <a:pt x="798996" y="949132"/>
                </a:lnTo>
                <a:lnTo>
                  <a:pt x="0" y="94913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438562" y="2380032"/>
            <a:ext cx="802448" cy="949132"/>
          </a:xfrm>
          <a:custGeom>
            <a:avLst/>
            <a:gdLst/>
            <a:ahLst/>
            <a:cxnLst/>
            <a:rect l="l" t="t" r="r" b="b"/>
            <a:pathLst>
              <a:path w="802448" h="949132">
                <a:moveTo>
                  <a:pt x="0" y="0"/>
                </a:moveTo>
                <a:lnTo>
                  <a:pt x="802448" y="0"/>
                </a:lnTo>
                <a:lnTo>
                  <a:pt x="802448" y="949131"/>
                </a:lnTo>
                <a:lnTo>
                  <a:pt x="0" y="94913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5828523" y="822925"/>
            <a:ext cx="641958" cy="949132"/>
          </a:xfrm>
          <a:custGeom>
            <a:avLst/>
            <a:gdLst/>
            <a:ahLst/>
            <a:cxnLst/>
            <a:rect l="l" t="t" r="r" b="b"/>
            <a:pathLst>
              <a:path w="641958" h="949132">
                <a:moveTo>
                  <a:pt x="0" y="0"/>
                </a:moveTo>
                <a:lnTo>
                  <a:pt x="641958" y="0"/>
                </a:lnTo>
                <a:lnTo>
                  <a:pt x="641958" y="949132"/>
                </a:lnTo>
                <a:lnTo>
                  <a:pt x="0" y="94913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735063" y="2380032"/>
            <a:ext cx="924972" cy="949132"/>
          </a:xfrm>
          <a:custGeom>
            <a:avLst/>
            <a:gdLst/>
            <a:ahLst/>
            <a:cxnLst/>
            <a:rect l="l" t="t" r="r" b="b"/>
            <a:pathLst>
              <a:path w="924972" h="949132">
                <a:moveTo>
                  <a:pt x="0" y="0"/>
                </a:moveTo>
                <a:lnTo>
                  <a:pt x="924972" y="0"/>
                </a:lnTo>
                <a:lnTo>
                  <a:pt x="924972" y="949131"/>
                </a:lnTo>
                <a:lnTo>
                  <a:pt x="0" y="94913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3439595" y="822925"/>
            <a:ext cx="880104" cy="949132"/>
          </a:xfrm>
          <a:custGeom>
            <a:avLst/>
            <a:gdLst/>
            <a:ahLst/>
            <a:cxnLst/>
            <a:rect l="l" t="t" r="r" b="b"/>
            <a:pathLst>
              <a:path w="880104" h="949132">
                <a:moveTo>
                  <a:pt x="0" y="0"/>
                </a:moveTo>
                <a:lnTo>
                  <a:pt x="880104" y="0"/>
                </a:lnTo>
                <a:lnTo>
                  <a:pt x="880104" y="949132"/>
                </a:lnTo>
                <a:lnTo>
                  <a:pt x="0" y="94913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2208779" y="822925"/>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0276774" y="822925"/>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14984071" y="822925"/>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7865137" y="2380032"/>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5152437" y="822925"/>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a:off x="1728478" y="3937138"/>
            <a:ext cx="659215" cy="949132"/>
          </a:xfrm>
          <a:custGeom>
            <a:avLst/>
            <a:gdLst/>
            <a:ahLst/>
            <a:cxnLst/>
            <a:rect l="l" t="t" r="r" b="b"/>
            <a:pathLst>
              <a:path w="659215" h="949132">
                <a:moveTo>
                  <a:pt x="0" y="0"/>
                </a:moveTo>
                <a:lnTo>
                  <a:pt x="659216" y="0"/>
                </a:lnTo>
                <a:lnTo>
                  <a:pt x="659216" y="949132"/>
                </a:lnTo>
                <a:lnTo>
                  <a:pt x="0" y="949132"/>
                </a:lnTo>
                <a:lnTo>
                  <a:pt x="0" y="0"/>
                </a:lnTo>
                <a:close/>
              </a:path>
            </a:pathLst>
          </a:custGeom>
          <a:blipFill>
            <a:blip r:embed="rId32">
              <a:extLst>
                <a:ext uri="{96DAC541-7B7A-43D3-8B79-37D633B846F1}">
                  <asvg:svgBlip xmlns:asvg="http://schemas.microsoft.com/office/drawing/2016/SVG/main" r:embed="rId33"/>
                </a:ext>
              </a:extLst>
            </a:blip>
            <a:stretch>
              <a:fillRect/>
            </a:stretch>
          </a:blipFill>
        </p:spPr>
      </p:sp>
      <p:sp>
        <p:nvSpPr>
          <p:cNvPr id="18" name="Freeform 18"/>
          <p:cNvSpPr/>
          <p:nvPr/>
        </p:nvSpPr>
        <p:spPr>
          <a:xfrm>
            <a:off x="7189051" y="2380032"/>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34">
              <a:extLst>
                <a:ext uri="{96DAC541-7B7A-43D3-8B79-37D633B846F1}">
                  <asvg:svgBlip xmlns:asvg="http://schemas.microsoft.com/office/drawing/2016/SVG/main" r:embed="rId35"/>
                </a:ext>
              </a:extLst>
            </a:blip>
            <a:stretch>
              <a:fillRect/>
            </a:stretch>
          </a:blipFill>
        </p:spPr>
      </p:sp>
      <p:sp>
        <p:nvSpPr>
          <p:cNvPr id="19" name="Freeform 19"/>
          <p:cNvSpPr/>
          <p:nvPr/>
        </p:nvSpPr>
        <p:spPr>
          <a:xfrm>
            <a:off x="6112876"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36">
              <a:extLst>
                <a:ext uri="{96DAC541-7B7A-43D3-8B79-37D633B846F1}">
                  <asvg:svgBlip xmlns:asvg="http://schemas.microsoft.com/office/drawing/2016/SVG/main" r:embed="rId37"/>
                </a:ext>
              </a:extLst>
            </a:blip>
            <a:stretch>
              <a:fillRect/>
            </a:stretch>
          </a:blipFill>
        </p:spPr>
      </p:sp>
      <p:sp>
        <p:nvSpPr>
          <p:cNvPr id="20" name="Freeform 20"/>
          <p:cNvSpPr/>
          <p:nvPr/>
        </p:nvSpPr>
        <p:spPr>
          <a:xfrm>
            <a:off x="762476" y="2380032"/>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38">
              <a:extLst>
                <a:ext uri="{96DAC541-7B7A-43D3-8B79-37D633B846F1}">
                  <asvg:svgBlip xmlns:asvg="http://schemas.microsoft.com/office/drawing/2016/SVG/main" r:embed="rId39"/>
                </a:ext>
              </a:extLst>
            </a:blip>
            <a:stretch>
              <a:fillRect/>
            </a:stretch>
          </a:blipFill>
        </p:spPr>
      </p:sp>
      <p:sp>
        <p:nvSpPr>
          <p:cNvPr id="21" name="Freeform 21"/>
          <p:cNvSpPr/>
          <p:nvPr/>
        </p:nvSpPr>
        <p:spPr>
          <a:xfrm>
            <a:off x="2257880" y="2380032"/>
            <a:ext cx="659215" cy="949132"/>
          </a:xfrm>
          <a:custGeom>
            <a:avLst/>
            <a:gdLst/>
            <a:ahLst/>
            <a:cxnLst/>
            <a:rect l="l" t="t" r="r" b="b"/>
            <a:pathLst>
              <a:path w="659215" h="949132">
                <a:moveTo>
                  <a:pt x="0" y="0"/>
                </a:moveTo>
                <a:lnTo>
                  <a:pt x="659216" y="0"/>
                </a:lnTo>
                <a:lnTo>
                  <a:pt x="659216" y="949131"/>
                </a:lnTo>
                <a:lnTo>
                  <a:pt x="0" y="949131"/>
                </a:lnTo>
                <a:lnTo>
                  <a:pt x="0" y="0"/>
                </a:lnTo>
                <a:close/>
              </a:path>
            </a:pathLst>
          </a:custGeom>
          <a:blipFill>
            <a:blip r:embed="rId40">
              <a:extLst>
                <a:ext uri="{96DAC541-7B7A-43D3-8B79-37D633B846F1}">
                  <asvg:svgBlip xmlns:asvg="http://schemas.microsoft.com/office/drawing/2016/SVG/main" r:embed="rId41"/>
                </a:ext>
              </a:extLst>
            </a:blip>
            <a:stretch>
              <a:fillRect/>
            </a:stretch>
          </a:blipFill>
        </p:spPr>
      </p:sp>
      <p:sp>
        <p:nvSpPr>
          <p:cNvPr id="22" name="Freeform 22"/>
          <p:cNvSpPr/>
          <p:nvPr/>
        </p:nvSpPr>
        <p:spPr>
          <a:xfrm>
            <a:off x="7933051" y="7051350"/>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42">
              <a:extLst>
                <a:ext uri="{96DAC541-7B7A-43D3-8B79-37D633B846F1}">
                  <asvg:svgBlip xmlns:asvg="http://schemas.microsoft.com/office/drawing/2016/SVG/main" r:embed="rId43"/>
                </a:ext>
              </a:extLst>
            </a:blip>
            <a:stretch>
              <a:fillRect/>
            </a:stretch>
          </a:blipFill>
        </p:spPr>
      </p:sp>
      <p:sp>
        <p:nvSpPr>
          <p:cNvPr id="23" name="Freeform 23"/>
          <p:cNvSpPr/>
          <p:nvPr/>
        </p:nvSpPr>
        <p:spPr>
          <a:xfrm>
            <a:off x="762476"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44">
              <a:extLst>
                <a:ext uri="{96DAC541-7B7A-43D3-8B79-37D633B846F1}">
                  <asvg:svgBlip xmlns:asvg="http://schemas.microsoft.com/office/drawing/2016/SVG/main" r:embed="rId45"/>
                </a:ext>
              </a:extLst>
            </a:blip>
            <a:stretch>
              <a:fillRect/>
            </a:stretch>
          </a:blipFill>
        </p:spPr>
      </p:sp>
      <p:sp>
        <p:nvSpPr>
          <p:cNvPr id="24" name="Freeform 24"/>
          <p:cNvSpPr/>
          <p:nvPr/>
        </p:nvSpPr>
        <p:spPr>
          <a:xfrm>
            <a:off x="5436790"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46">
              <a:extLst>
                <a:ext uri="{96DAC541-7B7A-43D3-8B79-37D633B846F1}">
                  <asvg:svgBlip xmlns:asvg="http://schemas.microsoft.com/office/drawing/2016/SVG/main" r:embed="rId47"/>
                </a:ext>
              </a:extLst>
            </a:blip>
            <a:stretch>
              <a:fillRect/>
            </a:stretch>
          </a:blipFill>
        </p:spPr>
      </p:sp>
      <p:sp>
        <p:nvSpPr>
          <p:cNvPr id="25" name="Freeform 25"/>
          <p:cNvSpPr/>
          <p:nvPr/>
        </p:nvSpPr>
        <p:spPr>
          <a:xfrm>
            <a:off x="15660157" y="822925"/>
            <a:ext cx="457309" cy="949132"/>
          </a:xfrm>
          <a:custGeom>
            <a:avLst/>
            <a:gdLst/>
            <a:ahLst/>
            <a:cxnLst/>
            <a:rect l="l" t="t" r="r" b="b"/>
            <a:pathLst>
              <a:path w="457309" h="949132">
                <a:moveTo>
                  <a:pt x="0" y="0"/>
                </a:moveTo>
                <a:lnTo>
                  <a:pt x="457309" y="0"/>
                </a:lnTo>
                <a:lnTo>
                  <a:pt x="457309" y="949132"/>
                </a:lnTo>
                <a:lnTo>
                  <a:pt x="0" y="949132"/>
                </a:lnTo>
                <a:lnTo>
                  <a:pt x="0" y="0"/>
                </a:lnTo>
                <a:close/>
              </a:path>
            </a:pathLst>
          </a:custGeom>
          <a:blipFill>
            <a:blip r:embed="rId48">
              <a:extLst>
                <a:ext uri="{96DAC541-7B7A-43D3-8B79-37D633B846F1}">
                  <asvg:svgBlip xmlns:asvg="http://schemas.microsoft.com/office/drawing/2016/SVG/main" r:embed="rId49"/>
                </a:ext>
              </a:extLst>
            </a:blip>
            <a:stretch>
              <a:fillRect/>
            </a:stretch>
          </a:blipFill>
        </p:spPr>
      </p:sp>
      <p:sp>
        <p:nvSpPr>
          <p:cNvPr id="26" name="Freeform 26"/>
          <p:cNvSpPr/>
          <p:nvPr/>
        </p:nvSpPr>
        <p:spPr>
          <a:xfrm>
            <a:off x="14509891" y="822925"/>
            <a:ext cx="457309" cy="949132"/>
          </a:xfrm>
          <a:custGeom>
            <a:avLst/>
            <a:gdLst/>
            <a:ahLst/>
            <a:cxnLst/>
            <a:rect l="l" t="t" r="r" b="b"/>
            <a:pathLst>
              <a:path w="457309" h="949132">
                <a:moveTo>
                  <a:pt x="0" y="0"/>
                </a:moveTo>
                <a:lnTo>
                  <a:pt x="457309" y="0"/>
                </a:lnTo>
                <a:lnTo>
                  <a:pt x="457309" y="949132"/>
                </a:lnTo>
                <a:lnTo>
                  <a:pt x="0" y="949132"/>
                </a:lnTo>
                <a:lnTo>
                  <a:pt x="0" y="0"/>
                </a:lnTo>
                <a:close/>
              </a:path>
            </a:pathLst>
          </a:custGeom>
          <a:blipFill>
            <a:blip r:embed="rId50">
              <a:extLst>
                <a:ext uri="{96DAC541-7B7A-43D3-8B79-37D633B846F1}">
                  <asvg:svgBlip xmlns:asvg="http://schemas.microsoft.com/office/drawing/2016/SVG/main" r:embed="rId51"/>
                </a:ext>
              </a:extLst>
            </a:blip>
            <a:stretch>
              <a:fillRect/>
            </a:stretch>
          </a:blipFill>
        </p:spPr>
      </p:sp>
      <p:sp>
        <p:nvSpPr>
          <p:cNvPr id="27" name="Freeform 27"/>
          <p:cNvSpPr/>
          <p:nvPr/>
        </p:nvSpPr>
        <p:spPr>
          <a:xfrm>
            <a:off x="9297508" y="3937138"/>
            <a:ext cx="471115" cy="949132"/>
          </a:xfrm>
          <a:custGeom>
            <a:avLst/>
            <a:gdLst/>
            <a:ahLst/>
            <a:cxnLst/>
            <a:rect l="l" t="t" r="r" b="b"/>
            <a:pathLst>
              <a:path w="471115" h="949132">
                <a:moveTo>
                  <a:pt x="0" y="0"/>
                </a:moveTo>
                <a:lnTo>
                  <a:pt x="471114" y="0"/>
                </a:lnTo>
                <a:lnTo>
                  <a:pt x="471114" y="949132"/>
                </a:lnTo>
                <a:lnTo>
                  <a:pt x="0" y="949132"/>
                </a:lnTo>
                <a:lnTo>
                  <a:pt x="0" y="0"/>
                </a:lnTo>
                <a:close/>
              </a:path>
            </a:pathLst>
          </a:custGeom>
          <a:blipFill>
            <a:blip r:embed="rId52">
              <a:extLst>
                <a:ext uri="{96DAC541-7B7A-43D3-8B79-37D633B846F1}">
                  <asvg:svgBlip xmlns:asvg="http://schemas.microsoft.com/office/drawing/2016/SVG/main" r:embed="rId53"/>
                </a:ext>
              </a:extLst>
            </a:blip>
            <a:stretch>
              <a:fillRect/>
            </a:stretch>
          </a:blipFill>
        </p:spPr>
      </p:sp>
      <p:sp>
        <p:nvSpPr>
          <p:cNvPr id="28" name="Freeform 28"/>
          <p:cNvSpPr/>
          <p:nvPr/>
        </p:nvSpPr>
        <p:spPr>
          <a:xfrm>
            <a:off x="1645645" y="822925"/>
            <a:ext cx="924972" cy="949132"/>
          </a:xfrm>
          <a:custGeom>
            <a:avLst/>
            <a:gdLst/>
            <a:ahLst/>
            <a:cxnLst/>
            <a:rect l="l" t="t" r="r" b="b"/>
            <a:pathLst>
              <a:path w="924972" h="949132">
                <a:moveTo>
                  <a:pt x="0" y="0"/>
                </a:moveTo>
                <a:lnTo>
                  <a:pt x="924972" y="0"/>
                </a:lnTo>
                <a:lnTo>
                  <a:pt x="924972" y="949132"/>
                </a:lnTo>
                <a:lnTo>
                  <a:pt x="0" y="949132"/>
                </a:lnTo>
                <a:lnTo>
                  <a:pt x="0" y="0"/>
                </a:lnTo>
                <a:close/>
              </a:path>
            </a:pathLst>
          </a:custGeom>
          <a:blipFill>
            <a:blip r:embed="rId54">
              <a:extLst>
                <a:ext uri="{96DAC541-7B7A-43D3-8B79-37D633B846F1}">
                  <asvg:svgBlip xmlns:asvg="http://schemas.microsoft.com/office/drawing/2016/SVG/main" r:embed="rId55"/>
                </a:ext>
              </a:extLst>
            </a:blip>
            <a:stretch>
              <a:fillRect/>
            </a:stretch>
          </a:blipFill>
        </p:spPr>
      </p:sp>
      <p:sp>
        <p:nvSpPr>
          <p:cNvPr id="29" name="Freeform 29"/>
          <p:cNvSpPr/>
          <p:nvPr/>
        </p:nvSpPr>
        <p:spPr>
          <a:xfrm>
            <a:off x="3553104" y="8608457"/>
            <a:ext cx="924972" cy="949132"/>
          </a:xfrm>
          <a:custGeom>
            <a:avLst/>
            <a:gdLst/>
            <a:ahLst/>
            <a:cxnLst/>
            <a:rect l="l" t="t" r="r" b="b"/>
            <a:pathLst>
              <a:path w="924972" h="949132">
                <a:moveTo>
                  <a:pt x="0" y="0"/>
                </a:moveTo>
                <a:lnTo>
                  <a:pt x="924972" y="0"/>
                </a:lnTo>
                <a:lnTo>
                  <a:pt x="924972" y="949131"/>
                </a:lnTo>
                <a:lnTo>
                  <a:pt x="0" y="949131"/>
                </a:lnTo>
                <a:lnTo>
                  <a:pt x="0" y="0"/>
                </a:lnTo>
                <a:close/>
              </a:path>
            </a:pathLst>
          </a:custGeom>
          <a:blipFill>
            <a:blip r:embed="rId56">
              <a:extLst>
                <a:ext uri="{96DAC541-7B7A-43D3-8B79-37D633B846F1}">
                  <asvg:svgBlip xmlns:asvg="http://schemas.microsoft.com/office/drawing/2016/SVG/main" r:embed="rId57"/>
                </a:ext>
              </a:extLst>
            </a:blip>
            <a:stretch>
              <a:fillRect/>
            </a:stretch>
          </a:blipFill>
        </p:spPr>
      </p:sp>
      <p:sp>
        <p:nvSpPr>
          <p:cNvPr id="30" name="Freeform 30"/>
          <p:cNvSpPr/>
          <p:nvPr/>
        </p:nvSpPr>
        <p:spPr>
          <a:xfrm>
            <a:off x="6220797" y="5494244"/>
            <a:ext cx="471115" cy="949132"/>
          </a:xfrm>
          <a:custGeom>
            <a:avLst/>
            <a:gdLst/>
            <a:ahLst/>
            <a:cxnLst/>
            <a:rect l="l" t="t" r="r" b="b"/>
            <a:pathLst>
              <a:path w="471115" h="949132">
                <a:moveTo>
                  <a:pt x="0" y="0"/>
                </a:moveTo>
                <a:lnTo>
                  <a:pt x="471114" y="0"/>
                </a:lnTo>
                <a:lnTo>
                  <a:pt x="471114" y="949132"/>
                </a:lnTo>
                <a:lnTo>
                  <a:pt x="0" y="949132"/>
                </a:lnTo>
                <a:lnTo>
                  <a:pt x="0" y="0"/>
                </a:lnTo>
                <a:close/>
              </a:path>
            </a:pathLst>
          </a:custGeom>
          <a:blipFill>
            <a:blip r:embed="rId58">
              <a:extLst>
                <a:ext uri="{96DAC541-7B7A-43D3-8B79-37D633B846F1}">
                  <asvg:svgBlip xmlns:asvg="http://schemas.microsoft.com/office/drawing/2016/SVG/main" r:embed="rId59"/>
                </a:ext>
              </a:extLst>
            </a:blip>
            <a:stretch>
              <a:fillRect/>
            </a:stretch>
          </a:blipFill>
        </p:spPr>
      </p:sp>
      <p:sp>
        <p:nvSpPr>
          <p:cNvPr id="31" name="Freeform 31"/>
          <p:cNvSpPr/>
          <p:nvPr/>
        </p:nvSpPr>
        <p:spPr>
          <a:xfrm>
            <a:off x="5937397" y="4034352"/>
            <a:ext cx="1687345" cy="754704"/>
          </a:xfrm>
          <a:custGeom>
            <a:avLst/>
            <a:gdLst/>
            <a:ahLst/>
            <a:cxnLst/>
            <a:rect l="l" t="t" r="r" b="b"/>
            <a:pathLst>
              <a:path w="1687345" h="754704">
                <a:moveTo>
                  <a:pt x="0" y="0"/>
                </a:moveTo>
                <a:lnTo>
                  <a:pt x="1687346" y="0"/>
                </a:lnTo>
                <a:lnTo>
                  <a:pt x="1687346" y="754704"/>
                </a:lnTo>
                <a:lnTo>
                  <a:pt x="0" y="754704"/>
                </a:lnTo>
                <a:lnTo>
                  <a:pt x="0" y="0"/>
                </a:lnTo>
                <a:close/>
              </a:path>
            </a:pathLst>
          </a:custGeom>
          <a:blipFill>
            <a:blip r:embed="rId60">
              <a:extLst>
                <a:ext uri="{96DAC541-7B7A-43D3-8B79-37D633B846F1}">
                  <asvg:svgBlip xmlns:asvg="http://schemas.microsoft.com/office/drawing/2016/SVG/main" r:embed="rId61"/>
                </a:ext>
              </a:extLst>
            </a:blip>
            <a:stretch>
              <a:fillRect/>
            </a:stretch>
          </a:blipFill>
        </p:spPr>
      </p:sp>
      <p:sp>
        <p:nvSpPr>
          <p:cNvPr id="32" name="Freeform 32"/>
          <p:cNvSpPr/>
          <p:nvPr/>
        </p:nvSpPr>
        <p:spPr>
          <a:xfrm>
            <a:off x="6999497" y="920139"/>
            <a:ext cx="1687345" cy="754704"/>
          </a:xfrm>
          <a:custGeom>
            <a:avLst/>
            <a:gdLst/>
            <a:ahLst/>
            <a:cxnLst/>
            <a:rect l="l" t="t" r="r" b="b"/>
            <a:pathLst>
              <a:path w="1687345" h="754704">
                <a:moveTo>
                  <a:pt x="0" y="0"/>
                </a:moveTo>
                <a:lnTo>
                  <a:pt x="1687345" y="0"/>
                </a:lnTo>
                <a:lnTo>
                  <a:pt x="1687345" y="754704"/>
                </a:lnTo>
                <a:lnTo>
                  <a:pt x="0" y="754704"/>
                </a:lnTo>
                <a:lnTo>
                  <a:pt x="0" y="0"/>
                </a:lnTo>
                <a:close/>
              </a:path>
            </a:pathLst>
          </a:custGeom>
          <a:blipFill>
            <a:blip r:embed="rId62">
              <a:extLst>
                <a:ext uri="{96DAC541-7B7A-43D3-8B79-37D633B846F1}">
                  <asvg:svgBlip xmlns:asvg="http://schemas.microsoft.com/office/drawing/2016/SVG/main" r:embed="rId63"/>
                </a:ext>
              </a:extLst>
            </a:blip>
            <a:stretch>
              <a:fillRect/>
            </a:stretch>
          </a:blipFill>
        </p:spPr>
      </p:sp>
      <p:sp>
        <p:nvSpPr>
          <p:cNvPr id="33" name="Freeform 33"/>
          <p:cNvSpPr/>
          <p:nvPr/>
        </p:nvSpPr>
        <p:spPr>
          <a:xfrm>
            <a:off x="762476" y="5494244"/>
            <a:ext cx="495274" cy="949132"/>
          </a:xfrm>
          <a:custGeom>
            <a:avLst/>
            <a:gdLst/>
            <a:ahLst/>
            <a:cxnLst/>
            <a:rect l="l" t="t" r="r" b="b"/>
            <a:pathLst>
              <a:path w="495274" h="949132">
                <a:moveTo>
                  <a:pt x="0" y="0"/>
                </a:moveTo>
                <a:lnTo>
                  <a:pt x="495274" y="0"/>
                </a:lnTo>
                <a:lnTo>
                  <a:pt x="495274" y="949132"/>
                </a:lnTo>
                <a:lnTo>
                  <a:pt x="0" y="949132"/>
                </a:lnTo>
                <a:lnTo>
                  <a:pt x="0" y="0"/>
                </a:lnTo>
                <a:close/>
              </a:path>
            </a:pathLst>
          </a:custGeom>
          <a:blipFill>
            <a:blip r:embed="rId64">
              <a:extLst>
                <a:ext uri="{96DAC541-7B7A-43D3-8B79-37D633B846F1}">
                  <asvg:svgBlip xmlns:asvg="http://schemas.microsoft.com/office/drawing/2016/SVG/main" r:embed="rId65"/>
                </a:ext>
              </a:extLst>
            </a:blip>
            <a:stretch>
              <a:fillRect/>
            </a:stretch>
          </a:blipFill>
        </p:spPr>
      </p:sp>
      <p:sp>
        <p:nvSpPr>
          <p:cNvPr id="34" name="Freeform 34"/>
          <p:cNvSpPr/>
          <p:nvPr/>
        </p:nvSpPr>
        <p:spPr>
          <a:xfrm>
            <a:off x="9785493" y="3937138"/>
            <a:ext cx="495274" cy="949132"/>
          </a:xfrm>
          <a:custGeom>
            <a:avLst/>
            <a:gdLst/>
            <a:ahLst/>
            <a:cxnLst/>
            <a:rect l="l" t="t" r="r" b="b"/>
            <a:pathLst>
              <a:path w="495274" h="949132">
                <a:moveTo>
                  <a:pt x="0" y="0"/>
                </a:moveTo>
                <a:lnTo>
                  <a:pt x="495274" y="0"/>
                </a:lnTo>
                <a:lnTo>
                  <a:pt x="495274" y="949132"/>
                </a:lnTo>
                <a:lnTo>
                  <a:pt x="0" y="949132"/>
                </a:lnTo>
                <a:lnTo>
                  <a:pt x="0" y="0"/>
                </a:lnTo>
                <a:close/>
              </a:path>
            </a:pathLst>
          </a:custGeom>
          <a:blipFill>
            <a:blip r:embed="rId66">
              <a:extLst>
                <a:ext uri="{96DAC541-7B7A-43D3-8B79-37D633B846F1}">
                  <asvg:svgBlip xmlns:asvg="http://schemas.microsoft.com/office/drawing/2016/SVG/main" r:embed="rId67"/>
                </a:ext>
              </a:extLst>
            </a:blip>
            <a:stretch>
              <a:fillRect/>
            </a:stretch>
          </a:blipFill>
        </p:spPr>
      </p:sp>
      <p:sp>
        <p:nvSpPr>
          <p:cNvPr id="35" name="Freeform 35"/>
          <p:cNvSpPr/>
          <p:nvPr/>
        </p:nvSpPr>
        <p:spPr>
          <a:xfrm>
            <a:off x="6676906" y="2380032"/>
            <a:ext cx="495274" cy="949132"/>
          </a:xfrm>
          <a:custGeom>
            <a:avLst/>
            <a:gdLst/>
            <a:ahLst/>
            <a:cxnLst/>
            <a:rect l="l" t="t" r="r" b="b"/>
            <a:pathLst>
              <a:path w="495274" h="949132">
                <a:moveTo>
                  <a:pt x="0" y="0"/>
                </a:moveTo>
                <a:lnTo>
                  <a:pt x="495274" y="0"/>
                </a:lnTo>
                <a:lnTo>
                  <a:pt x="495274" y="949131"/>
                </a:lnTo>
                <a:lnTo>
                  <a:pt x="0" y="949131"/>
                </a:lnTo>
                <a:lnTo>
                  <a:pt x="0" y="0"/>
                </a:lnTo>
                <a:close/>
              </a:path>
            </a:pathLst>
          </a:custGeom>
          <a:blipFill>
            <a:blip r:embed="rId68">
              <a:extLst>
                <a:ext uri="{96DAC541-7B7A-43D3-8B79-37D633B846F1}">
                  <asvg:svgBlip xmlns:asvg="http://schemas.microsoft.com/office/drawing/2016/SVG/main" r:embed="rId69"/>
                </a:ext>
              </a:extLst>
            </a:blip>
            <a:stretch>
              <a:fillRect/>
            </a:stretch>
          </a:blipFill>
        </p:spPr>
      </p:sp>
      <p:sp>
        <p:nvSpPr>
          <p:cNvPr id="36" name="Freeform 36"/>
          <p:cNvSpPr/>
          <p:nvPr/>
        </p:nvSpPr>
        <p:spPr>
          <a:xfrm>
            <a:off x="10297638" y="4081904"/>
            <a:ext cx="1687345" cy="659599"/>
          </a:xfrm>
          <a:custGeom>
            <a:avLst/>
            <a:gdLst/>
            <a:ahLst/>
            <a:cxnLst/>
            <a:rect l="l" t="t" r="r" b="b"/>
            <a:pathLst>
              <a:path w="1687345" h="659599">
                <a:moveTo>
                  <a:pt x="0" y="0"/>
                </a:moveTo>
                <a:lnTo>
                  <a:pt x="1687345" y="0"/>
                </a:lnTo>
                <a:lnTo>
                  <a:pt x="1687345" y="659599"/>
                </a:lnTo>
                <a:lnTo>
                  <a:pt x="0" y="659599"/>
                </a:lnTo>
                <a:lnTo>
                  <a:pt x="0" y="0"/>
                </a:lnTo>
                <a:close/>
              </a:path>
            </a:pathLst>
          </a:custGeom>
          <a:blipFill>
            <a:blip r:embed="rId70">
              <a:extLst>
                <a:ext uri="{96DAC541-7B7A-43D3-8B79-37D633B846F1}">
                  <asvg:svgBlip xmlns:asvg="http://schemas.microsoft.com/office/drawing/2016/SVG/main" r:embed="rId71"/>
                </a:ext>
              </a:extLst>
            </a:blip>
            <a:stretch>
              <a:fillRect/>
            </a:stretch>
          </a:blipFill>
        </p:spPr>
      </p:sp>
      <p:sp>
        <p:nvSpPr>
          <p:cNvPr id="37" name="Freeform 37"/>
          <p:cNvSpPr/>
          <p:nvPr/>
        </p:nvSpPr>
        <p:spPr>
          <a:xfrm>
            <a:off x="6487352" y="822925"/>
            <a:ext cx="495274" cy="949132"/>
          </a:xfrm>
          <a:custGeom>
            <a:avLst/>
            <a:gdLst/>
            <a:ahLst/>
            <a:cxnLst/>
            <a:rect l="l" t="t" r="r" b="b"/>
            <a:pathLst>
              <a:path w="495274" h="949132">
                <a:moveTo>
                  <a:pt x="0" y="0"/>
                </a:moveTo>
                <a:lnTo>
                  <a:pt x="495274" y="0"/>
                </a:lnTo>
                <a:lnTo>
                  <a:pt x="495274" y="949132"/>
                </a:lnTo>
                <a:lnTo>
                  <a:pt x="0" y="949132"/>
                </a:lnTo>
                <a:lnTo>
                  <a:pt x="0" y="0"/>
                </a:lnTo>
                <a:close/>
              </a:path>
            </a:pathLst>
          </a:custGeom>
          <a:blipFill>
            <a:blip r:embed="rId72">
              <a:extLst>
                <a:ext uri="{96DAC541-7B7A-43D3-8B79-37D633B846F1}">
                  <asvg:svgBlip xmlns:asvg="http://schemas.microsoft.com/office/drawing/2016/SVG/main" r:embed="rId73"/>
                </a:ext>
              </a:extLst>
            </a:blip>
            <a:stretch>
              <a:fillRect/>
            </a:stretch>
          </a:blipFill>
        </p:spPr>
      </p:sp>
      <p:sp>
        <p:nvSpPr>
          <p:cNvPr id="38" name="Freeform 38"/>
          <p:cNvSpPr/>
          <p:nvPr/>
        </p:nvSpPr>
        <p:spPr>
          <a:xfrm>
            <a:off x="8541223" y="2380032"/>
            <a:ext cx="495274" cy="949132"/>
          </a:xfrm>
          <a:custGeom>
            <a:avLst/>
            <a:gdLst/>
            <a:ahLst/>
            <a:cxnLst/>
            <a:rect l="l" t="t" r="r" b="b"/>
            <a:pathLst>
              <a:path w="495274" h="949132">
                <a:moveTo>
                  <a:pt x="0" y="0"/>
                </a:moveTo>
                <a:lnTo>
                  <a:pt x="495274" y="0"/>
                </a:lnTo>
                <a:lnTo>
                  <a:pt x="495274" y="949131"/>
                </a:lnTo>
                <a:lnTo>
                  <a:pt x="0" y="949131"/>
                </a:lnTo>
                <a:lnTo>
                  <a:pt x="0" y="0"/>
                </a:lnTo>
                <a:close/>
              </a:path>
            </a:pathLst>
          </a:custGeom>
          <a:blipFill>
            <a:blip r:embed="rId74">
              <a:extLst>
                <a:ext uri="{96DAC541-7B7A-43D3-8B79-37D633B846F1}">
                  <asvg:svgBlip xmlns:asvg="http://schemas.microsoft.com/office/drawing/2016/SVG/main" r:embed="rId75"/>
                </a:ext>
              </a:extLst>
            </a:blip>
            <a:stretch>
              <a:fillRect/>
            </a:stretch>
          </a:blipFill>
        </p:spPr>
      </p:sp>
      <p:sp>
        <p:nvSpPr>
          <p:cNvPr id="39" name="Freeform 39"/>
          <p:cNvSpPr/>
          <p:nvPr/>
        </p:nvSpPr>
        <p:spPr>
          <a:xfrm>
            <a:off x="3853375" y="5494244"/>
            <a:ext cx="495274" cy="949132"/>
          </a:xfrm>
          <a:custGeom>
            <a:avLst/>
            <a:gdLst/>
            <a:ahLst/>
            <a:cxnLst/>
            <a:rect l="l" t="t" r="r" b="b"/>
            <a:pathLst>
              <a:path w="495274" h="949132">
                <a:moveTo>
                  <a:pt x="0" y="0"/>
                </a:moveTo>
                <a:lnTo>
                  <a:pt x="495274" y="0"/>
                </a:lnTo>
                <a:lnTo>
                  <a:pt x="495274" y="949132"/>
                </a:lnTo>
                <a:lnTo>
                  <a:pt x="0" y="949132"/>
                </a:lnTo>
                <a:lnTo>
                  <a:pt x="0" y="0"/>
                </a:lnTo>
                <a:close/>
              </a:path>
            </a:pathLst>
          </a:custGeom>
          <a:blipFill>
            <a:blip r:embed="rId76">
              <a:extLst>
                <a:ext uri="{96DAC541-7B7A-43D3-8B79-37D633B846F1}">
                  <asvg:svgBlip xmlns:asvg="http://schemas.microsoft.com/office/drawing/2016/SVG/main" r:embed="rId77"/>
                </a:ext>
              </a:extLst>
            </a:blip>
            <a:stretch>
              <a:fillRect/>
            </a:stretch>
          </a:blipFill>
        </p:spPr>
      </p:sp>
      <p:sp>
        <p:nvSpPr>
          <p:cNvPr id="40" name="Freeform 40"/>
          <p:cNvSpPr/>
          <p:nvPr/>
        </p:nvSpPr>
        <p:spPr>
          <a:xfrm>
            <a:off x="6788962" y="8608457"/>
            <a:ext cx="495274" cy="949132"/>
          </a:xfrm>
          <a:custGeom>
            <a:avLst/>
            <a:gdLst/>
            <a:ahLst/>
            <a:cxnLst/>
            <a:rect l="l" t="t" r="r" b="b"/>
            <a:pathLst>
              <a:path w="495274" h="949132">
                <a:moveTo>
                  <a:pt x="0" y="0"/>
                </a:moveTo>
                <a:lnTo>
                  <a:pt x="495274" y="0"/>
                </a:lnTo>
                <a:lnTo>
                  <a:pt x="495274" y="949131"/>
                </a:lnTo>
                <a:lnTo>
                  <a:pt x="0" y="949131"/>
                </a:lnTo>
                <a:lnTo>
                  <a:pt x="0" y="0"/>
                </a:lnTo>
                <a:close/>
              </a:path>
            </a:pathLst>
          </a:custGeom>
          <a:blipFill>
            <a:blip r:embed="rId78">
              <a:extLst>
                <a:ext uri="{96DAC541-7B7A-43D3-8B79-37D633B846F1}">
                  <asvg:svgBlip xmlns:asvg="http://schemas.microsoft.com/office/drawing/2016/SVG/main" r:embed="rId79"/>
                </a:ext>
              </a:extLst>
            </a:blip>
            <a:stretch>
              <a:fillRect/>
            </a:stretch>
          </a:blipFill>
        </p:spPr>
      </p:sp>
      <p:sp>
        <p:nvSpPr>
          <p:cNvPr id="41" name="Freeform 41"/>
          <p:cNvSpPr/>
          <p:nvPr/>
        </p:nvSpPr>
        <p:spPr>
          <a:xfrm>
            <a:off x="2218189" y="7051350"/>
            <a:ext cx="495274" cy="949132"/>
          </a:xfrm>
          <a:custGeom>
            <a:avLst/>
            <a:gdLst/>
            <a:ahLst/>
            <a:cxnLst/>
            <a:rect l="l" t="t" r="r" b="b"/>
            <a:pathLst>
              <a:path w="495274" h="949132">
                <a:moveTo>
                  <a:pt x="0" y="0"/>
                </a:moveTo>
                <a:lnTo>
                  <a:pt x="495275" y="0"/>
                </a:lnTo>
                <a:lnTo>
                  <a:pt x="495275" y="949132"/>
                </a:lnTo>
                <a:lnTo>
                  <a:pt x="0" y="949132"/>
                </a:lnTo>
                <a:lnTo>
                  <a:pt x="0" y="0"/>
                </a:lnTo>
                <a:close/>
              </a:path>
            </a:pathLst>
          </a:custGeom>
          <a:blipFill>
            <a:blip r:embed="rId80">
              <a:extLst>
                <a:ext uri="{96DAC541-7B7A-43D3-8B79-37D633B846F1}">
                  <asvg:svgBlip xmlns:asvg="http://schemas.microsoft.com/office/drawing/2016/SVG/main" r:embed="rId81"/>
                </a:ext>
              </a:extLst>
            </a:blip>
            <a:stretch>
              <a:fillRect/>
            </a:stretch>
          </a:blipFill>
        </p:spPr>
      </p:sp>
      <p:sp>
        <p:nvSpPr>
          <p:cNvPr id="42" name="Freeform 42"/>
          <p:cNvSpPr/>
          <p:nvPr/>
        </p:nvSpPr>
        <p:spPr>
          <a:xfrm>
            <a:off x="7301107" y="8608457"/>
            <a:ext cx="495274" cy="949132"/>
          </a:xfrm>
          <a:custGeom>
            <a:avLst/>
            <a:gdLst/>
            <a:ahLst/>
            <a:cxnLst/>
            <a:rect l="l" t="t" r="r" b="b"/>
            <a:pathLst>
              <a:path w="495274" h="949132">
                <a:moveTo>
                  <a:pt x="0" y="0"/>
                </a:moveTo>
                <a:lnTo>
                  <a:pt x="495274" y="0"/>
                </a:lnTo>
                <a:lnTo>
                  <a:pt x="495274" y="949131"/>
                </a:lnTo>
                <a:lnTo>
                  <a:pt x="0" y="949131"/>
                </a:lnTo>
                <a:lnTo>
                  <a:pt x="0" y="0"/>
                </a:lnTo>
                <a:close/>
              </a:path>
            </a:pathLst>
          </a:custGeom>
          <a:blipFill>
            <a:blip r:embed="rId82">
              <a:extLst>
                <a:ext uri="{96DAC541-7B7A-43D3-8B79-37D633B846F1}">
                  <asvg:svgBlip xmlns:asvg="http://schemas.microsoft.com/office/drawing/2016/SVG/main" r:embed="rId83"/>
                </a:ext>
              </a:extLst>
            </a:blip>
            <a:stretch>
              <a:fillRect/>
            </a:stretch>
          </a:blipFill>
        </p:spPr>
      </p:sp>
      <p:sp>
        <p:nvSpPr>
          <p:cNvPr id="43" name="Freeform 43"/>
          <p:cNvSpPr/>
          <p:nvPr/>
        </p:nvSpPr>
        <p:spPr>
          <a:xfrm>
            <a:off x="2933966" y="2380032"/>
            <a:ext cx="495274" cy="949132"/>
          </a:xfrm>
          <a:custGeom>
            <a:avLst/>
            <a:gdLst/>
            <a:ahLst/>
            <a:cxnLst/>
            <a:rect l="l" t="t" r="r" b="b"/>
            <a:pathLst>
              <a:path w="495274" h="949132">
                <a:moveTo>
                  <a:pt x="0" y="0"/>
                </a:moveTo>
                <a:lnTo>
                  <a:pt x="495275" y="0"/>
                </a:lnTo>
                <a:lnTo>
                  <a:pt x="495275" y="949131"/>
                </a:lnTo>
                <a:lnTo>
                  <a:pt x="0" y="949131"/>
                </a:lnTo>
                <a:lnTo>
                  <a:pt x="0" y="0"/>
                </a:lnTo>
                <a:close/>
              </a:path>
            </a:pathLst>
          </a:custGeom>
          <a:blipFill>
            <a:blip r:embed="rId84">
              <a:extLst>
                <a:ext uri="{96DAC541-7B7A-43D3-8B79-37D633B846F1}">
                  <asvg:svgBlip xmlns:asvg="http://schemas.microsoft.com/office/drawing/2016/SVG/main" r:embed="rId85"/>
                </a:ext>
              </a:extLst>
            </a:blip>
            <a:stretch>
              <a:fillRect/>
            </a:stretch>
          </a:blipFill>
        </p:spPr>
      </p:sp>
      <p:sp>
        <p:nvSpPr>
          <p:cNvPr id="44" name="Freeform 44"/>
          <p:cNvSpPr/>
          <p:nvPr/>
        </p:nvSpPr>
        <p:spPr>
          <a:xfrm>
            <a:off x="1438562" y="8608457"/>
            <a:ext cx="495274" cy="949132"/>
          </a:xfrm>
          <a:custGeom>
            <a:avLst/>
            <a:gdLst/>
            <a:ahLst/>
            <a:cxnLst/>
            <a:rect l="l" t="t" r="r" b="b"/>
            <a:pathLst>
              <a:path w="495274" h="949132">
                <a:moveTo>
                  <a:pt x="0" y="0"/>
                </a:moveTo>
                <a:lnTo>
                  <a:pt x="495274" y="0"/>
                </a:lnTo>
                <a:lnTo>
                  <a:pt x="495274" y="949131"/>
                </a:lnTo>
                <a:lnTo>
                  <a:pt x="0" y="949131"/>
                </a:lnTo>
                <a:lnTo>
                  <a:pt x="0" y="0"/>
                </a:lnTo>
                <a:close/>
              </a:path>
            </a:pathLst>
          </a:custGeom>
          <a:blipFill>
            <a:blip r:embed="rId86">
              <a:extLst>
                <a:ext uri="{96DAC541-7B7A-43D3-8B79-37D633B846F1}">
                  <asvg:svgBlip xmlns:asvg="http://schemas.microsoft.com/office/drawing/2016/SVG/main" r:embed="rId87"/>
                </a:ext>
              </a:extLst>
            </a:blip>
            <a:stretch>
              <a:fillRect/>
            </a:stretch>
          </a:blipFill>
        </p:spPr>
      </p:sp>
      <p:sp>
        <p:nvSpPr>
          <p:cNvPr id="45" name="Freeform 45"/>
          <p:cNvSpPr/>
          <p:nvPr/>
        </p:nvSpPr>
        <p:spPr>
          <a:xfrm>
            <a:off x="16765766" y="2380032"/>
            <a:ext cx="1139787" cy="949132"/>
          </a:xfrm>
          <a:custGeom>
            <a:avLst/>
            <a:gdLst/>
            <a:ahLst/>
            <a:cxnLst/>
            <a:rect l="l" t="t" r="r" b="b"/>
            <a:pathLst>
              <a:path w="1139787" h="949132">
                <a:moveTo>
                  <a:pt x="0" y="0"/>
                </a:moveTo>
                <a:lnTo>
                  <a:pt x="1139787" y="0"/>
                </a:lnTo>
                <a:lnTo>
                  <a:pt x="1139787" y="949131"/>
                </a:lnTo>
                <a:lnTo>
                  <a:pt x="0" y="949131"/>
                </a:lnTo>
                <a:lnTo>
                  <a:pt x="0" y="0"/>
                </a:lnTo>
                <a:close/>
              </a:path>
            </a:pathLst>
          </a:custGeom>
          <a:blipFill>
            <a:blip r:embed="rId88">
              <a:extLst>
                <a:ext uri="{96DAC541-7B7A-43D3-8B79-37D633B846F1}">
                  <asvg:svgBlip xmlns:asvg="http://schemas.microsoft.com/office/drawing/2016/SVG/main" r:embed="rId89"/>
                </a:ext>
              </a:extLst>
            </a:blip>
            <a:stretch>
              <a:fillRect/>
            </a:stretch>
          </a:blipFill>
        </p:spPr>
      </p:sp>
      <p:sp>
        <p:nvSpPr>
          <p:cNvPr id="46" name="Freeform 46"/>
          <p:cNvSpPr/>
          <p:nvPr/>
        </p:nvSpPr>
        <p:spPr>
          <a:xfrm>
            <a:off x="12874848" y="7051350"/>
            <a:ext cx="1139787" cy="949132"/>
          </a:xfrm>
          <a:custGeom>
            <a:avLst/>
            <a:gdLst/>
            <a:ahLst/>
            <a:cxnLst/>
            <a:rect l="l" t="t" r="r" b="b"/>
            <a:pathLst>
              <a:path w="1139787" h="949132">
                <a:moveTo>
                  <a:pt x="0" y="0"/>
                </a:moveTo>
                <a:lnTo>
                  <a:pt x="1139787" y="0"/>
                </a:lnTo>
                <a:lnTo>
                  <a:pt x="1139787" y="949132"/>
                </a:lnTo>
                <a:lnTo>
                  <a:pt x="0" y="949132"/>
                </a:lnTo>
                <a:lnTo>
                  <a:pt x="0" y="0"/>
                </a:lnTo>
                <a:close/>
              </a:path>
            </a:pathLst>
          </a:custGeom>
          <a:blipFill>
            <a:blip r:embed="rId90">
              <a:extLst>
                <a:ext uri="{96DAC541-7B7A-43D3-8B79-37D633B846F1}">
                  <asvg:svgBlip xmlns:asvg="http://schemas.microsoft.com/office/drawing/2016/SVG/main" r:embed="rId91"/>
                </a:ext>
              </a:extLst>
            </a:blip>
            <a:stretch>
              <a:fillRect/>
            </a:stretch>
          </a:blipFill>
        </p:spPr>
      </p:sp>
      <p:sp>
        <p:nvSpPr>
          <p:cNvPr id="47" name="Freeform 47"/>
          <p:cNvSpPr/>
          <p:nvPr/>
        </p:nvSpPr>
        <p:spPr>
          <a:xfrm>
            <a:off x="9053368" y="2380032"/>
            <a:ext cx="923246" cy="949132"/>
          </a:xfrm>
          <a:custGeom>
            <a:avLst/>
            <a:gdLst/>
            <a:ahLst/>
            <a:cxnLst/>
            <a:rect l="l" t="t" r="r" b="b"/>
            <a:pathLst>
              <a:path w="923246" h="949132">
                <a:moveTo>
                  <a:pt x="0" y="0"/>
                </a:moveTo>
                <a:lnTo>
                  <a:pt x="923246" y="0"/>
                </a:lnTo>
                <a:lnTo>
                  <a:pt x="923246" y="949131"/>
                </a:lnTo>
                <a:lnTo>
                  <a:pt x="0" y="949131"/>
                </a:lnTo>
                <a:lnTo>
                  <a:pt x="0" y="0"/>
                </a:lnTo>
                <a:close/>
              </a:path>
            </a:pathLst>
          </a:custGeom>
          <a:blipFill>
            <a:blip r:embed="rId92">
              <a:extLst>
                <a:ext uri="{96DAC541-7B7A-43D3-8B79-37D633B846F1}">
                  <asvg:svgBlip xmlns:asvg="http://schemas.microsoft.com/office/drawing/2016/SVG/main" r:embed="rId93"/>
                </a:ext>
              </a:extLst>
            </a:blip>
            <a:stretch>
              <a:fillRect/>
            </a:stretch>
          </a:blipFill>
        </p:spPr>
      </p:sp>
      <p:sp>
        <p:nvSpPr>
          <p:cNvPr id="48" name="Freeform 48"/>
          <p:cNvSpPr/>
          <p:nvPr/>
        </p:nvSpPr>
        <p:spPr>
          <a:xfrm>
            <a:off x="8357390" y="3937138"/>
            <a:ext cx="923246" cy="949132"/>
          </a:xfrm>
          <a:custGeom>
            <a:avLst/>
            <a:gdLst/>
            <a:ahLst/>
            <a:cxnLst/>
            <a:rect l="l" t="t" r="r" b="b"/>
            <a:pathLst>
              <a:path w="923246" h="949132">
                <a:moveTo>
                  <a:pt x="0" y="0"/>
                </a:moveTo>
                <a:lnTo>
                  <a:pt x="923247" y="0"/>
                </a:lnTo>
                <a:lnTo>
                  <a:pt x="923247" y="949132"/>
                </a:lnTo>
                <a:lnTo>
                  <a:pt x="0" y="949132"/>
                </a:lnTo>
                <a:lnTo>
                  <a:pt x="0" y="0"/>
                </a:lnTo>
                <a:close/>
              </a:path>
            </a:pathLst>
          </a:custGeom>
          <a:blipFill>
            <a:blip r:embed="rId94">
              <a:extLst>
                <a:ext uri="{96DAC541-7B7A-43D3-8B79-37D633B846F1}">
                  <asvg:svgBlip xmlns:asvg="http://schemas.microsoft.com/office/drawing/2016/SVG/main" r:embed="rId95"/>
                </a:ext>
              </a:extLst>
            </a:blip>
            <a:stretch>
              <a:fillRect/>
            </a:stretch>
          </a:blipFill>
        </p:spPr>
      </p:sp>
      <p:sp>
        <p:nvSpPr>
          <p:cNvPr id="49" name="Freeform 49"/>
          <p:cNvSpPr/>
          <p:nvPr/>
        </p:nvSpPr>
        <p:spPr>
          <a:xfrm>
            <a:off x="13822352" y="5494244"/>
            <a:ext cx="1122629" cy="949132"/>
          </a:xfrm>
          <a:custGeom>
            <a:avLst/>
            <a:gdLst/>
            <a:ahLst/>
            <a:cxnLst/>
            <a:rect l="l" t="t" r="r" b="b"/>
            <a:pathLst>
              <a:path w="1122629" h="949132">
                <a:moveTo>
                  <a:pt x="0" y="0"/>
                </a:moveTo>
                <a:lnTo>
                  <a:pt x="1122629" y="0"/>
                </a:lnTo>
                <a:lnTo>
                  <a:pt x="1122629" y="949132"/>
                </a:lnTo>
                <a:lnTo>
                  <a:pt x="0" y="949132"/>
                </a:lnTo>
                <a:lnTo>
                  <a:pt x="0" y="0"/>
                </a:lnTo>
                <a:close/>
              </a:path>
            </a:pathLst>
          </a:custGeom>
          <a:blipFill>
            <a:blip r:embed="rId96">
              <a:extLst>
                <a:ext uri="{96DAC541-7B7A-43D3-8B79-37D633B846F1}">
                  <asvg:svgBlip xmlns:asvg="http://schemas.microsoft.com/office/drawing/2016/SVG/main" r:embed="rId97"/>
                </a:ext>
              </a:extLst>
            </a:blip>
            <a:stretch>
              <a:fillRect/>
            </a:stretch>
          </a:blipFill>
        </p:spPr>
      </p:sp>
      <p:sp>
        <p:nvSpPr>
          <p:cNvPr id="50" name="Freeform 50"/>
          <p:cNvSpPr/>
          <p:nvPr/>
        </p:nvSpPr>
        <p:spPr>
          <a:xfrm>
            <a:off x="5081297" y="5494244"/>
            <a:ext cx="1122629" cy="949132"/>
          </a:xfrm>
          <a:custGeom>
            <a:avLst/>
            <a:gdLst/>
            <a:ahLst/>
            <a:cxnLst/>
            <a:rect l="l" t="t" r="r" b="b"/>
            <a:pathLst>
              <a:path w="1122629" h="949132">
                <a:moveTo>
                  <a:pt x="0" y="0"/>
                </a:moveTo>
                <a:lnTo>
                  <a:pt x="1122629" y="0"/>
                </a:lnTo>
                <a:lnTo>
                  <a:pt x="1122629" y="949132"/>
                </a:lnTo>
                <a:lnTo>
                  <a:pt x="0" y="949132"/>
                </a:lnTo>
                <a:lnTo>
                  <a:pt x="0" y="0"/>
                </a:lnTo>
                <a:close/>
              </a:path>
            </a:pathLst>
          </a:custGeom>
          <a:blipFill>
            <a:blip r:embed="rId98">
              <a:extLst>
                <a:ext uri="{96DAC541-7B7A-43D3-8B79-37D633B846F1}">
                  <asvg:svgBlip xmlns:asvg="http://schemas.microsoft.com/office/drawing/2016/SVG/main" r:embed="rId99"/>
                </a:ext>
              </a:extLst>
            </a:blip>
            <a:stretch>
              <a:fillRect/>
            </a:stretch>
          </a:blipFill>
        </p:spPr>
      </p:sp>
      <p:sp>
        <p:nvSpPr>
          <p:cNvPr id="51" name="Freeform 51"/>
          <p:cNvSpPr/>
          <p:nvPr/>
        </p:nvSpPr>
        <p:spPr>
          <a:xfrm>
            <a:off x="6940437" y="7051350"/>
            <a:ext cx="975743" cy="949132"/>
          </a:xfrm>
          <a:custGeom>
            <a:avLst/>
            <a:gdLst/>
            <a:ahLst/>
            <a:cxnLst/>
            <a:rect l="l" t="t" r="r" b="b"/>
            <a:pathLst>
              <a:path w="975743" h="949132">
                <a:moveTo>
                  <a:pt x="0" y="0"/>
                </a:moveTo>
                <a:lnTo>
                  <a:pt x="975743" y="0"/>
                </a:lnTo>
                <a:lnTo>
                  <a:pt x="975743" y="949132"/>
                </a:lnTo>
                <a:lnTo>
                  <a:pt x="0" y="949132"/>
                </a:lnTo>
                <a:lnTo>
                  <a:pt x="0" y="0"/>
                </a:lnTo>
                <a:close/>
              </a:path>
            </a:pathLst>
          </a:custGeom>
          <a:blipFill>
            <a:blip r:embed="rId100">
              <a:extLst>
                <a:ext uri="{96DAC541-7B7A-43D3-8B79-37D633B846F1}">
                  <asvg:svgBlip xmlns:asvg="http://schemas.microsoft.com/office/drawing/2016/SVG/main" r:embed="rId101"/>
                </a:ext>
              </a:extLst>
            </a:blip>
            <a:stretch>
              <a:fillRect/>
            </a:stretch>
          </a:blipFill>
        </p:spPr>
      </p:sp>
      <p:sp>
        <p:nvSpPr>
          <p:cNvPr id="52" name="Freeform 52"/>
          <p:cNvSpPr/>
          <p:nvPr/>
        </p:nvSpPr>
        <p:spPr>
          <a:xfrm>
            <a:off x="3446111" y="2380032"/>
            <a:ext cx="975743" cy="949132"/>
          </a:xfrm>
          <a:custGeom>
            <a:avLst/>
            <a:gdLst/>
            <a:ahLst/>
            <a:cxnLst/>
            <a:rect l="l" t="t" r="r" b="b"/>
            <a:pathLst>
              <a:path w="975743" h="949132">
                <a:moveTo>
                  <a:pt x="0" y="0"/>
                </a:moveTo>
                <a:lnTo>
                  <a:pt x="975743" y="0"/>
                </a:lnTo>
                <a:lnTo>
                  <a:pt x="975743" y="949131"/>
                </a:lnTo>
                <a:lnTo>
                  <a:pt x="0" y="949131"/>
                </a:lnTo>
                <a:lnTo>
                  <a:pt x="0" y="0"/>
                </a:lnTo>
                <a:close/>
              </a:path>
            </a:pathLst>
          </a:custGeom>
          <a:blipFill>
            <a:blip r:embed="rId102">
              <a:extLst>
                <a:ext uri="{96DAC541-7B7A-43D3-8B79-37D633B846F1}">
                  <asvg:svgBlip xmlns:asvg="http://schemas.microsoft.com/office/drawing/2016/SVG/main" r:embed="rId103"/>
                </a:ext>
              </a:extLst>
            </a:blip>
            <a:stretch>
              <a:fillRect/>
            </a:stretch>
          </a:blipFill>
        </p:spPr>
      </p:sp>
      <p:sp>
        <p:nvSpPr>
          <p:cNvPr id="53" name="Freeform 53"/>
          <p:cNvSpPr/>
          <p:nvPr/>
        </p:nvSpPr>
        <p:spPr>
          <a:xfrm>
            <a:off x="2730334" y="7051350"/>
            <a:ext cx="610896" cy="949132"/>
          </a:xfrm>
          <a:custGeom>
            <a:avLst/>
            <a:gdLst/>
            <a:ahLst/>
            <a:cxnLst/>
            <a:rect l="l" t="t" r="r" b="b"/>
            <a:pathLst>
              <a:path w="610896" h="949132">
                <a:moveTo>
                  <a:pt x="0" y="0"/>
                </a:moveTo>
                <a:lnTo>
                  <a:pt x="610896" y="0"/>
                </a:lnTo>
                <a:lnTo>
                  <a:pt x="610896" y="949132"/>
                </a:lnTo>
                <a:lnTo>
                  <a:pt x="0" y="949132"/>
                </a:lnTo>
                <a:lnTo>
                  <a:pt x="0" y="0"/>
                </a:lnTo>
                <a:close/>
              </a:path>
            </a:pathLst>
          </a:custGeom>
          <a:blipFill>
            <a:blip r:embed="rId104">
              <a:extLst>
                <a:ext uri="{96DAC541-7B7A-43D3-8B79-37D633B846F1}">
                  <asvg:svgBlip xmlns:asvg="http://schemas.microsoft.com/office/drawing/2016/SVG/main" r:embed="rId105"/>
                </a:ext>
              </a:extLst>
            </a:blip>
            <a:stretch>
              <a:fillRect/>
            </a:stretch>
          </a:blipFill>
        </p:spPr>
      </p:sp>
      <p:sp>
        <p:nvSpPr>
          <p:cNvPr id="54" name="Freeform 54"/>
          <p:cNvSpPr/>
          <p:nvPr/>
        </p:nvSpPr>
        <p:spPr>
          <a:xfrm>
            <a:off x="9575139" y="7051350"/>
            <a:ext cx="610896" cy="949132"/>
          </a:xfrm>
          <a:custGeom>
            <a:avLst/>
            <a:gdLst/>
            <a:ahLst/>
            <a:cxnLst/>
            <a:rect l="l" t="t" r="r" b="b"/>
            <a:pathLst>
              <a:path w="610896" h="949132">
                <a:moveTo>
                  <a:pt x="0" y="0"/>
                </a:moveTo>
                <a:lnTo>
                  <a:pt x="610896" y="0"/>
                </a:lnTo>
                <a:lnTo>
                  <a:pt x="610896" y="949132"/>
                </a:lnTo>
                <a:lnTo>
                  <a:pt x="0" y="949132"/>
                </a:lnTo>
                <a:lnTo>
                  <a:pt x="0" y="0"/>
                </a:lnTo>
                <a:close/>
              </a:path>
            </a:pathLst>
          </a:custGeom>
          <a:blipFill>
            <a:blip r:embed="rId106">
              <a:extLst>
                <a:ext uri="{96DAC541-7B7A-43D3-8B79-37D633B846F1}">
                  <asvg:svgBlip xmlns:asvg="http://schemas.microsoft.com/office/drawing/2016/SVG/main" r:embed="rId107"/>
                </a:ext>
              </a:extLst>
            </a:blip>
            <a:stretch>
              <a:fillRect/>
            </a:stretch>
          </a:blipFill>
        </p:spPr>
      </p:sp>
      <p:sp>
        <p:nvSpPr>
          <p:cNvPr id="55" name="Freeform 55"/>
          <p:cNvSpPr/>
          <p:nvPr/>
        </p:nvSpPr>
        <p:spPr>
          <a:xfrm>
            <a:off x="8703713" y="822925"/>
            <a:ext cx="880104" cy="949132"/>
          </a:xfrm>
          <a:custGeom>
            <a:avLst/>
            <a:gdLst/>
            <a:ahLst/>
            <a:cxnLst/>
            <a:rect l="l" t="t" r="r" b="b"/>
            <a:pathLst>
              <a:path w="880104" h="949132">
                <a:moveTo>
                  <a:pt x="0" y="0"/>
                </a:moveTo>
                <a:lnTo>
                  <a:pt x="880104" y="0"/>
                </a:lnTo>
                <a:lnTo>
                  <a:pt x="880104" y="949132"/>
                </a:lnTo>
                <a:lnTo>
                  <a:pt x="0" y="949132"/>
                </a:lnTo>
                <a:lnTo>
                  <a:pt x="0" y="0"/>
                </a:lnTo>
                <a:close/>
              </a:path>
            </a:pathLst>
          </a:custGeom>
          <a:blipFill>
            <a:blip r:embed="rId108">
              <a:extLst>
                <a:ext uri="{96DAC541-7B7A-43D3-8B79-37D633B846F1}">
                  <asvg:svgBlip xmlns:asvg="http://schemas.microsoft.com/office/drawing/2016/SVG/main" r:embed="rId109"/>
                </a:ext>
              </a:extLst>
            </a:blip>
            <a:stretch>
              <a:fillRect/>
            </a:stretch>
          </a:blipFill>
        </p:spPr>
      </p:sp>
      <p:sp>
        <p:nvSpPr>
          <p:cNvPr id="56" name="Freeform 56"/>
          <p:cNvSpPr/>
          <p:nvPr/>
        </p:nvSpPr>
        <p:spPr>
          <a:xfrm>
            <a:off x="4062184" y="3937138"/>
            <a:ext cx="880104" cy="949132"/>
          </a:xfrm>
          <a:custGeom>
            <a:avLst/>
            <a:gdLst/>
            <a:ahLst/>
            <a:cxnLst/>
            <a:rect l="l" t="t" r="r" b="b"/>
            <a:pathLst>
              <a:path w="880104" h="949132">
                <a:moveTo>
                  <a:pt x="0" y="0"/>
                </a:moveTo>
                <a:lnTo>
                  <a:pt x="880104" y="0"/>
                </a:lnTo>
                <a:lnTo>
                  <a:pt x="880104" y="949132"/>
                </a:lnTo>
                <a:lnTo>
                  <a:pt x="0" y="949132"/>
                </a:lnTo>
                <a:lnTo>
                  <a:pt x="0" y="0"/>
                </a:lnTo>
                <a:close/>
              </a:path>
            </a:pathLst>
          </a:custGeom>
          <a:blipFill>
            <a:blip r:embed="rId110">
              <a:extLst>
                <a:ext uri="{96DAC541-7B7A-43D3-8B79-37D633B846F1}">
                  <asvg:svgBlip xmlns:asvg="http://schemas.microsoft.com/office/drawing/2016/SVG/main" r:embed="rId111"/>
                </a:ext>
              </a:extLst>
            </a:blip>
            <a:stretch>
              <a:fillRect/>
            </a:stretch>
          </a:blipFill>
        </p:spPr>
      </p:sp>
      <p:sp>
        <p:nvSpPr>
          <p:cNvPr id="57" name="Freeform 57"/>
          <p:cNvSpPr/>
          <p:nvPr/>
        </p:nvSpPr>
        <p:spPr>
          <a:xfrm>
            <a:off x="7641613" y="3937138"/>
            <a:ext cx="698906" cy="949132"/>
          </a:xfrm>
          <a:custGeom>
            <a:avLst/>
            <a:gdLst/>
            <a:ahLst/>
            <a:cxnLst/>
            <a:rect l="l" t="t" r="r" b="b"/>
            <a:pathLst>
              <a:path w="698906" h="949132">
                <a:moveTo>
                  <a:pt x="0" y="0"/>
                </a:moveTo>
                <a:lnTo>
                  <a:pt x="698907" y="0"/>
                </a:lnTo>
                <a:lnTo>
                  <a:pt x="698907" y="949132"/>
                </a:lnTo>
                <a:lnTo>
                  <a:pt x="0" y="949132"/>
                </a:lnTo>
                <a:lnTo>
                  <a:pt x="0" y="0"/>
                </a:lnTo>
                <a:close/>
              </a:path>
            </a:pathLst>
          </a:custGeom>
          <a:blipFill>
            <a:blip r:embed="rId112">
              <a:extLst>
                <a:ext uri="{96DAC541-7B7A-43D3-8B79-37D633B846F1}">
                  <asvg:svgBlip xmlns:asvg="http://schemas.microsoft.com/office/drawing/2016/SVG/main" r:embed="rId113"/>
                </a:ext>
              </a:extLst>
            </a:blip>
            <a:stretch>
              <a:fillRect/>
            </a:stretch>
          </a:blipFill>
        </p:spPr>
      </p:sp>
      <p:sp>
        <p:nvSpPr>
          <p:cNvPr id="58" name="Freeform 58"/>
          <p:cNvSpPr/>
          <p:nvPr/>
        </p:nvSpPr>
        <p:spPr>
          <a:xfrm>
            <a:off x="4365520" y="5494244"/>
            <a:ext cx="698906" cy="949132"/>
          </a:xfrm>
          <a:custGeom>
            <a:avLst/>
            <a:gdLst/>
            <a:ahLst/>
            <a:cxnLst/>
            <a:rect l="l" t="t" r="r" b="b"/>
            <a:pathLst>
              <a:path w="698906" h="949132">
                <a:moveTo>
                  <a:pt x="0" y="0"/>
                </a:moveTo>
                <a:lnTo>
                  <a:pt x="698906" y="0"/>
                </a:lnTo>
                <a:lnTo>
                  <a:pt x="698906" y="949132"/>
                </a:lnTo>
                <a:lnTo>
                  <a:pt x="0" y="949132"/>
                </a:lnTo>
                <a:lnTo>
                  <a:pt x="0" y="0"/>
                </a:lnTo>
                <a:close/>
              </a:path>
            </a:pathLst>
          </a:custGeom>
          <a:blipFill>
            <a:blip r:embed="rId114">
              <a:extLst>
                <a:ext uri="{96DAC541-7B7A-43D3-8B79-37D633B846F1}">
                  <asvg:svgBlip xmlns:asvg="http://schemas.microsoft.com/office/drawing/2016/SVG/main" r:embed="rId115"/>
                </a:ext>
              </a:extLst>
            </a:blip>
            <a:stretch>
              <a:fillRect/>
            </a:stretch>
          </a:blipFill>
        </p:spPr>
      </p:sp>
      <p:sp>
        <p:nvSpPr>
          <p:cNvPr id="59" name="Freeform 59"/>
          <p:cNvSpPr/>
          <p:nvPr/>
        </p:nvSpPr>
        <p:spPr>
          <a:xfrm>
            <a:off x="1274621" y="5494244"/>
            <a:ext cx="943955" cy="949132"/>
          </a:xfrm>
          <a:custGeom>
            <a:avLst/>
            <a:gdLst/>
            <a:ahLst/>
            <a:cxnLst/>
            <a:rect l="l" t="t" r="r" b="b"/>
            <a:pathLst>
              <a:path w="943955" h="949132">
                <a:moveTo>
                  <a:pt x="0" y="0"/>
                </a:moveTo>
                <a:lnTo>
                  <a:pt x="943955" y="0"/>
                </a:lnTo>
                <a:lnTo>
                  <a:pt x="943955" y="949132"/>
                </a:lnTo>
                <a:lnTo>
                  <a:pt x="0" y="949132"/>
                </a:lnTo>
                <a:lnTo>
                  <a:pt x="0" y="0"/>
                </a:lnTo>
                <a:close/>
              </a:path>
            </a:pathLst>
          </a:custGeom>
          <a:blipFill>
            <a:blip r:embed="rId116">
              <a:extLst>
                <a:ext uri="{96DAC541-7B7A-43D3-8B79-37D633B846F1}">
                  <asvg:svgBlip xmlns:asvg="http://schemas.microsoft.com/office/drawing/2016/SVG/main" r:embed="rId117"/>
                </a:ext>
              </a:extLst>
            </a:blip>
            <a:stretch>
              <a:fillRect/>
            </a:stretch>
          </a:blipFill>
        </p:spPr>
      </p:sp>
      <p:sp>
        <p:nvSpPr>
          <p:cNvPr id="60" name="Freeform 60"/>
          <p:cNvSpPr/>
          <p:nvPr/>
        </p:nvSpPr>
        <p:spPr>
          <a:xfrm>
            <a:off x="13203512" y="8608457"/>
            <a:ext cx="943955" cy="949132"/>
          </a:xfrm>
          <a:custGeom>
            <a:avLst/>
            <a:gdLst/>
            <a:ahLst/>
            <a:cxnLst/>
            <a:rect l="l" t="t" r="r" b="b"/>
            <a:pathLst>
              <a:path w="943955" h="949132">
                <a:moveTo>
                  <a:pt x="0" y="0"/>
                </a:moveTo>
                <a:lnTo>
                  <a:pt x="943954" y="0"/>
                </a:lnTo>
                <a:lnTo>
                  <a:pt x="943954" y="949131"/>
                </a:lnTo>
                <a:lnTo>
                  <a:pt x="0" y="949131"/>
                </a:lnTo>
                <a:lnTo>
                  <a:pt x="0" y="0"/>
                </a:lnTo>
                <a:close/>
              </a:path>
            </a:pathLst>
          </a:custGeom>
          <a:blipFill>
            <a:blip r:embed="rId118">
              <a:extLst>
                <a:ext uri="{96DAC541-7B7A-43D3-8B79-37D633B846F1}">
                  <asvg:svgBlip xmlns:asvg="http://schemas.microsoft.com/office/drawing/2016/SVG/main" r:embed="rId119"/>
                </a:ext>
              </a:extLst>
            </a:blip>
            <a:stretch>
              <a:fillRect/>
            </a:stretch>
          </a:blipFill>
        </p:spPr>
      </p:sp>
      <p:sp>
        <p:nvSpPr>
          <p:cNvPr id="61" name="Freeform 61"/>
          <p:cNvSpPr/>
          <p:nvPr/>
        </p:nvSpPr>
        <p:spPr>
          <a:xfrm>
            <a:off x="4622262" y="7051350"/>
            <a:ext cx="659215" cy="949132"/>
          </a:xfrm>
          <a:custGeom>
            <a:avLst/>
            <a:gdLst/>
            <a:ahLst/>
            <a:cxnLst/>
            <a:rect l="l" t="t" r="r" b="b"/>
            <a:pathLst>
              <a:path w="659215" h="949132">
                <a:moveTo>
                  <a:pt x="0" y="0"/>
                </a:moveTo>
                <a:lnTo>
                  <a:pt x="659216" y="0"/>
                </a:lnTo>
                <a:lnTo>
                  <a:pt x="659216" y="949132"/>
                </a:lnTo>
                <a:lnTo>
                  <a:pt x="0" y="949132"/>
                </a:lnTo>
                <a:lnTo>
                  <a:pt x="0" y="0"/>
                </a:lnTo>
                <a:close/>
              </a:path>
            </a:pathLst>
          </a:custGeom>
          <a:blipFill>
            <a:blip r:embed="rId120">
              <a:extLst>
                <a:ext uri="{96DAC541-7B7A-43D3-8B79-37D633B846F1}">
                  <asvg:svgBlip xmlns:asvg="http://schemas.microsoft.com/office/drawing/2016/SVG/main" r:embed="rId121"/>
                </a:ext>
              </a:extLst>
            </a:blip>
            <a:stretch>
              <a:fillRect/>
            </a:stretch>
          </a:blipFill>
        </p:spPr>
      </p:sp>
      <p:sp>
        <p:nvSpPr>
          <p:cNvPr id="62" name="Freeform 62"/>
          <p:cNvSpPr/>
          <p:nvPr/>
        </p:nvSpPr>
        <p:spPr>
          <a:xfrm>
            <a:off x="12527426"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122">
              <a:extLst>
                <a:ext uri="{96DAC541-7B7A-43D3-8B79-37D633B846F1}">
                  <asvg:svgBlip xmlns:asvg="http://schemas.microsoft.com/office/drawing/2016/SVG/main" r:embed="rId123"/>
                </a:ext>
              </a:extLst>
            </a:blip>
            <a:stretch>
              <a:fillRect/>
            </a:stretch>
          </a:blipFill>
        </p:spPr>
      </p:sp>
      <p:sp>
        <p:nvSpPr>
          <p:cNvPr id="63" name="Freeform 63"/>
          <p:cNvSpPr/>
          <p:nvPr/>
        </p:nvSpPr>
        <p:spPr>
          <a:xfrm>
            <a:off x="10205787"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124">
              <a:extLst>
                <a:ext uri="{96DAC541-7B7A-43D3-8B79-37D633B846F1}">
                  <asvg:svgBlip xmlns:asvg="http://schemas.microsoft.com/office/drawing/2016/SVG/main" r:embed="rId125"/>
                </a:ext>
              </a:extLst>
            </a:blip>
            <a:stretch>
              <a:fillRect/>
            </a:stretch>
          </a:blipFill>
        </p:spPr>
      </p:sp>
      <p:sp>
        <p:nvSpPr>
          <p:cNvPr id="64" name="Freeform 64"/>
          <p:cNvSpPr/>
          <p:nvPr/>
        </p:nvSpPr>
        <p:spPr>
          <a:xfrm>
            <a:off x="7674785" y="5494244"/>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126">
              <a:extLst>
                <a:ext uri="{96DAC541-7B7A-43D3-8B79-37D633B846F1}">
                  <asvg:svgBlip xmlns:asvg="http://schemas.microsoft.com/office/drawing/2016/SVG/main" r:embed="rId127"/>
                </a:ext>
              </a:extLst>
            </a:blip>
            <a:stretch>
              <a:fillRect/>
            </a:stretch>
          </a:blipFill>
        </p:spPr>
      </p:sp>
      <p:sp>
        <p:nvSpPr>
          <p:cNvPr id="65" name="Freeform 65"/>
          <p:cNvSpPr/>
          <p:nvPr/>
        </p:nvSpPr>
        <p:spPr>
          <a:xfrm>
            <a:off x="5298348" y="7051350"/>
            <a:ext cx="659215" cy="949132"/>
          </a:xfrm>
          <a:custGeom>
            <a:avLst/>
            <a:gdLst/>
            <a:ahLst/>
            <a:cxnLst/>
            <a:rect l="l" t="t" r="r" b="b"/>
            <a:pathLst>
              <a:path w="659215" h="949132">
                <a:moveTo>
                  <a:pt x="0" y="0"/>
                </a:moveTo>
                <a:lnTo>
                  <a:pt x="659216" y="0"/>
                </a:lnTo>
                <a:lnTo>
                  <a:pt x="659216" y="949132"/>
                </a:lnTo>
                <a:lnTo>
                  <a:pt x="0" y="949132"/>
                </a:lnTo>
                <a:lnTo>
                  <a:pt x="0" y="0"/>
                </a:lnTo>
                <a:close/>
              </a:path>
            </a:pathLst>
          </a:custGeom>
          <a:blipFill>
            <a:blip r:embed="rId128">
              <a:extLst>
                <a:ext uri="{96DAC541-7B7A-43D3-8B79-37D633B846F1}">
                  <asvg:svgBlip xmlns:asvg="http://schemas.microsoft.com/office/drawing/2016/SVG/main" r:embed="rId129"/>
                </a:ext>
              </a:extLst>
            </a:blip>
            <a:stretch>
              <a:fillRect/>
            </a:stretch>
          </a:blipFill>
        </p:spPr>
      </p:sp>
      <p:sp>
        <p:nvSpPr>
          <p:cNvPr id="66" name="Freeform 66"/>
          <p:cNvSpPr/>
          <p:nvPr/>
        </p:nvSpPr>
        <p:spPr>
          <a:xfrm>
            <a:off x="1542103" y="7051350"/>
            <a:ext cx="659215" cy="949132"/>
          </a:xfrm>
          <a:custGeom>
            <a:avLst/>
            <a:gdLst/>
            <a:ahLst/>
            <a:cxnLst/>
            <a:rect l="l" t="t" r="r" b="b"/>
            <a:pathLst>
              <a:path w="659215" h="949132">
                <a:moveTo>
                  <a:pt x="0" y="0"/>
                </a:moveTo>
                <a:lnTo>
                  <a:pt x="659216" y="0"/>
                </a:lnTo>
                <a:lnTo>
                  <a:pt x="659216" y="949132"/>
                </a:lnTo>
                <a:lnTo>
                  <a:pt x="0" y="949132"/>
                </a:lnTo>
                <a:lnTo>
                  <a:pt x="0" y="0"/>
                </a:lnTo>
                <a:close/>
              </a:path>
            </a:pathLst>
          </a:custGeom>
          <a:blipFill>
            <a:blip r:embed="rId130">
              <a:extLst>
                <a:ext uri="{96DAC541-7B7A-43D3-8B79-37D633B846F1}">
                  <asvg:svgBlip xmlns:asvg="http://schemas.microsoft.com/office/drawing/2016/SVG/main" r:embed="rId131"/>
                </a:ext>
              </a:extLst>
            </a:blip>
            <a:stretch>
              <a:fillRect/>
            </a:stretch>
          </a:blipFill>
        </p:spPr>
      </p:sp>
      <p:sp>
        <p:nvSpPr>
          <p:cNvPr id="67" name="Freeform 67"/>
          <p:cNvSpPr/>
          <p:nvPr/>
        </p:nvSpPr>
        <p:spPr>
          <a:xfrm>
            <a:off x="2235446" y="5494244"/>
            <a:ext cx="659215" cy="949132"/>
          </a:xfrm>
          <a:custGeom>
            <a:avLst/>
            <a:gdLst/>
            <a:ahLst/>
            <a:cxnLst/>
            <a:rect l="l" t="t" r="r" b="b"/>
            <a:pathLst>
              <a:path w="659215" h="949132">
                <a:moveTo>
                  <a:pt x="0" y="0"/>
                </a:moveTo>
                <a:lnTo>
                  <a:pt x="659216" y="0"/>
                </a:lnTo>
                <a:lnTo>
                  <a:pt x="659216" y="949132"/>
                </a:lnTo>
                <a:lnTo>
                  <a:pt x="0" y="949132"/>
                </a:lnTo>
                <a:lnTo>
                  <a:pt x="0" y="0"/>
                </a:lnTo>
                <a:close/>
              </a:path>
            </a:pathLst>
          </a:custGeom>
          <a:blipFill>
            <a:blip r:embed="rId132">
              <a:extLst>
                <a:ext uri="{96DAC541-7B7A-43D3-8B79-37D633B846F1}">
                  <asvg:svgBlip xmlns:asvg="http://schemas.microsoft.com/office/drawing/2016/SVG/main" r:embed="rId133"/>
                </a:ext>
              </a:extLst>
            </a:blip>
            <a:stretch>
              <a:fillRect/>
            </a:stretch>
          </a:blipFill>
        </p:spPr>
      </p:sp>
      <p:sp>
        <p:nvSpPr>
          <p:cNvPr id="68" name="Freeform 68"/>
          <p:cNvSpPr/>
          <p:nvPr/>
        </p:nvSpPr>
        <p:spPr>
          <a:xfrm>
            <a:off x="1950707" y="8608457"/>
            <a:ext cx="660941" cy="949132"/>
          </a:xfrm>
          <a:custGeom>
            <a:avLst/>
            <a:gdLst/>
            <a:ahLst/>
            <a:cxnLst/>
            <a:rect l="l" t="t" r="r" b="b"/>
            <a:pathLst>
              <a:path w="660941" h="949132">
                <a:moveTo>
                  <a:pt x="0" y="0"/>
                </a:moveTo>
                <a:lnTo>
                  <a:pt x="660941" y="0"/>
                </a:lnTo>
                <a:lnTo>
                  <a:pt x="660941" y="949131"/>
                </a:lnTo>
                <a:lnTo>
                  <a:pt x="0" y="949131"/>
                </a:lnTo>
                <a:lnTo>
                  <a:pt x="0" y="0"/>
                </a:lnTo>
                <a:close/>
              </a:path>
            </a:pathLst>
          </a:custGeom>
          <a:blipFill>
            <a:blip r:embed="rId134">
              <a:extLst>
                <a:ext uri="{96DAC541-7B7A-43D3-8B79-37D633B846F1}">
                  <asvg:svgBlip xmlns:asvg="http://schemas.microsoft.com/office/drawing/2016/SVG/main" r:embed="rId135"/>
                </a:ext>
              </a:extLst>
            </a:blip>
            <a:stretch>
              <a:fillRect/>
            </a:stretch>
          </a:blipFill>
        </p:spPr>
      </p:sp>
      <p:sp>
        <p:nvSpPr>
          <p:cNvPr id="69" name="Freeform 69"/>
          <p:cNvSpPr/>
          <p:nvPr/>
        </p:nvSpPr>
        <p:spPr>
          <a:xfrm>
            <a:off x="9600688" y="822925"/>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136">
              <a:extLst>
                <a:ext uri="{96DAC541-7B7A-43D3-8B79-37D633B846F1}">
                  <asvg:svgBlip xmlns:asvg="http://schemas.microsoft.com/office/drawing/2016/SVG/main" r:embed="rId137"/>
                </a:ext>
              </a:extLst>
            </a:blip>
            <a:stretch>
              <a:fillRect/>
            </a:stretch>
          </a:blipFill>
        </p:spPr>
      </p:sp>
      <p:sp>
        <p:nvSpPr>
          <p:cNvPr id="70" name="Freeform 70"/>
          <p:cNvSpPr/>
          <p:nvPr/>
        </p:nvSpPr>
        <p:spPr>
          <a:xfrm>
            <a:off x="10881873" y="8608457"/>
            <a:ext cx="659215" cy="949132"/>
          </a:xfrm>
          <a:custGeom>
            <a:avLst/>
            <a:gdLst/>
            <a:ahLst/>
            <a:cxnLst/>
            <a:rect l="l" t="t" r="r" b="b"/>
            <a:pathLst>
              <a:path w="659215" h="949132">
                <a:moveTo>
                  <a:pt x="0" y="0"/>
                </a:moveTo>
                <a:lnTo>
                  <a:pt x="659215" y="0"/>
                </a:lnTo>
                <a:lnTo>
                  <a:pt x="659215" y="949131"/>
                </a:lnTo>
                <a:lnTo>
                  <a:pt x="0" y="949131"/>
                </a:lnTo>
                <a:lnTo>
                  <a:pt x="0" y="0"/>
                </a:lnTo>
                <a:close/>
              </a:path>
            </a:pathLst>
          </a:custGeom>
          <a:blipFill>
            <a:blip r:embed="rId138">
              <a:extLst>
                <a:ext uri="{96DAC541-7B7A-43D3-8B79-37D633B846F1}">
                  <asvg:svgBlip xmlns:asvg="http://schemas.microsoft.com/office/drawing/2016/SVG/main" r:embed="rId139"/>
                </a:ext>
              </a:extLst>
            </a:blip>
            <a:stretch>
              <a:fillRect/>
            </a:stretch>
          </a:blipFill>
        </p:spPr>
      </p:sp>
      <p:sp>
        <p:nvSpPr>
          <p:cNvPr id="71" name="Freeform 71"/>
          <p:cNvSpPr/>
          <p:nvPr/>
        </p:nvSpPr>
        <p:spPr>
          <a:xfrm>
            <a:off x="8350871" y="5494244"/>
            <a:ext cx="659215" cy="949132"/>
          </a:xfrm>
          <a:custGeom>
            <a:avLst/>
            <a:gdLst/>
            <a:ahLst/>
            <a:cxnLst/>
            <a:rect l="l" t="t" r="r" b="b"/>
            <a:pathLst>
              <a:path w="659215" h="949132">
                <a:moveTo>
                  <a:pt x="0" y="0"/>
                </a:moveTo>
                <a:lnTo>
                  <a:pt x="659215" y="0"/>
                </a:lnTo>
                <a:lnTo>
                  <a:pt x="659215" y="949132"/>
                </a:lnTo>
                <a:lnTo>
                  <a:pt x="0" y="949132"/>
                </a:lnTo>
                <a:lnTo>
                  <a:pt x="0" y="0"/>
                </a:lnTo>
                <a:close/>
              </a:path>
            </a:pathLst>
          </a:custGeom>
          <a:blipFill>
            <a:blip r:embed="rId140">
              <a:extLst>
                <a:ext uri="{96DAC541-7B7A-43D3-8B79-37D633B846F1}">
                  <asvg:svgBlip xmlns:asvg="http://schemas.microsoft.com/office/drawing/2016/SVG/main" r:embed="rId141"/>
                </a:ext>
              </a:extLst>
            </a:blip>
            <a:stretch>
              <a:fillRect/>
            </a:stretch>
          </a:blipFill>
        </p:spPr>
      </p:sp>
      <p:sp>
        <p:nvSpPr>
          <p:cNvPr id="72" name="Freeform 72"/>
          <p:cNvSpPr/>
          <p:nvPr/>
        </p:nvSpPr>
        <p:spPr>
          <a:xfrm>
            <a:off x="2911532" y="5494244"/>
            <a:ext cx="924972" cy="949132"/>
          </a:xfrm>
          <a:custGeom>
            <a:avLst/>
            <a:gdLst/>
            <a:ahLst/>
            <a:cxnLst/>
            <a:rect l="l" t="t" r="r" b="b"/>
            <a:pathLst>
              <a:path w="924972" h="949132">
                <a:moveTo>
                  <a:pt x="0" y="0"/>
                </a:moveTo>
                <a:lnTo>
                  <a:pt x="924972" y="0"/>
                </a:lnTo>
                <a:lnTo>
                  <a:pt x="924972" y="949132"/>
                </a:lnTo>
                <a:lnTo>
                  <a:pt x="0" y="949132"/>
                </a:lnTo>
                <a:lnTo>
                  <a:pt x="0" y="0"/>
                </a:lnTo>
                <a:close/>
              </a:path>
            </a:pathLst>
          </a:custGeom>
          <a:blipFill>
            <a:blip r:embed="rId142">
              <a:extLst>
                <a:ext uri="{96DAC541-7B7A-43D3-8B79-37D633B846F1}">
                  <asvg:svgBlip xmlns:asvg="http://schemas.microsoft.com/office/drawing/2016/SVG/main" r:embed="rId143"/>
                </a:ext>
              </a:extLst>
            </a:blip>
            <a:stretch>
              <a:fillRect/>
            </a:stretch>
          </a:blipFill>
        </p:spPr>
      </p:sp>
      <p:sp>
        <p:nvSpPr>
          <p:cNvPr id="73" name="Freeform 73"/>
          <p:cNvSpPr/>
          <p:nvPr/>
        </p:nvSpPr>
        <p:spPr>
          <a:xfrm>
            <a:off x="4494947" y="8608457"/>
            <a:ext cx="924972" cy="949132"/>
          </a:xfrm>
          <a:custGeom>
            <a:avLst/>
            <a:gdLst/>
            <a:ahLst/>
            <a:cxnLst/>
            <a:rect l="l" t="t" r="r" b="b"/>
            <a:pathLst>
              <a:path w="924972" h="949132">
                <a:moveTo>
                  <a:pt x="0" y="0"/>
                </a:moveTo>
                <a:lnTo>
                  <a:pt x="924972" y="0"/>
                </a:lnTo>
                <a:lnTo>
                  <a:pt x="924972" y="949131"/>
                </a:lnTo>
                <a:lnTo>
                  <a:pt x="0" y="949131"/>
                </a:lnTo>
                <a:lnTo>
                  <a:pt x="0" y="0"/>
                </a:lnTo>
                <a:close/>
              </a:path>
            </a:pathLst>
          </a:custGeom>
          <a:blipFill>
            <a:blip r:embed="rId144">
              <a:extLst>
                <a:ext uri="{96DAC541-7B7A-43D3-8B79-37D633B846F1}">
                  <asvg:svgBlip xmlns:asvg="http://schemas.microsoft.com/office/drawing/2016/SVG/main" r:embed="rId145"/>
                </a:ext>
              </a:extLst>
            </a:blip>
            <a:stretch>
              <a:fillRect/>
            </a:stretch>
          </a:blipFill>
        </p:spPr>
      </p:sp>
      <p:sp>
        <p:nvSpPr>
          <p:cNvPr id="74" name="Freeform 74"/>
          <p:cNvSpPr/>
          <p:nvPr/>
        </p:nvSpPr>
        <p:spPr>
          <a:xfrm>
            <a:off x="762476" y="822925"/>
            <a:ext cx="866299" cy="949132"/>
          </a:xfrm>
          <a:custGeom>
            <a:avLst/>
            <a:gdLst/>
            <a:ahLst/>
            <a:cxnLst/>
            <a:rect l="l" t="t" r="r" b="b"/>
            <a:pathLst>
              <a:path w="866299" h="949132">
                <a:moveTo>
                  <a:pt x="0" y="0"/>
                </a:moveTo>
                <a:lnTo>
                  <a:pt x="866298" y="0"/>
                </a:lnTo>
                <a:lnTo>
                  <a:pt x="866298" y="949132"/>
                </a:lnTo>
                <a:lnTo>
                  <a:pt x="0" y="949132"/>
                </a:lnTo>
                <a:lnTo>
                  <a:pt x="0" y="0"/>
                </a:lnTo>
                <a:close/>
              </a:path>
            </a:pathLst>
          </a:custGeom>
          <a:blipFill>
            <a:blip r:embed="rId146">
              <a:extLst>
                <a:ext uri="{96DAC541-7B7A-43D3-8B79-37D633B846F1}">
                  <asvg:svgBlip xmlns:asvg="http://schemas.microsoft.com/office/drawing/2016/SVG/main" r:embed="rId147"/>
                </a:ext>
              </a:extLst>
            </a:blip>
            <a:stretch>
              <a:fillRect/>
            </a:stretch>
          </a:blipFill>
        </p:spPr>
      </p:sp>
      <p:sp>
        <p:nvSpPr>
          <p:cNvPr id="75" name="Freeform 75"/>
          <p:cNvSpPr/>
          <p:nvPr/>
        </p:nvSpPr>
        <p:spPr>
          <a:xfrm>
            <a:off x="9026957" y="5494244"/>
            <a:ext cx="866299" cy="949132"/>
          </a:xfrm>
          <a:custGeom>
            <a:avLst/>
            <a:gdLst/>
            <a:ahLst/>
            <a:cxnLst/>
            <a:rect l="l" t="t" r="r" b="b"/>
            <a:pathLst>
              <a:path w="866299" h="949132">
                <a:moveTo>
                  <a:pt x="0" y="0"/>
                </a:moveTo>
                <a:lnTo>
                  <a:pt x="866298" y="0"/>
                </a:lnTo>
                <a:lnTo>
                  <a:pt x="866298" y="949132"/>
                </a:lnTo>
                <a:lnTo>
                  <a:pt x="0" y="949132"/>
                </a:lnTo>
                <a:lnTo>
                  <a:pt x="0" y="0"/>
                </a:lnTo>
                <a:close/>
              </a:path>
            </a:pathLst>
          </a:custGeom>
          <a:blipFill>
            <a:blip r:embed="rId148">
              <a:extLst>
                <a:ext uri="{96DAC541-7B7A-43D3-8B79-37D633B846F1}">
                  <asvg:svgBlip xmlns:asvg="http://schemas.microsoft.com/office/drawing/2016/SVG/main" r:embed="rId149"/>
                </a:ext>
              </a:extLst>
            </a:blip>
            <a:stretch>
              <a:fillRect/>
            </a:stretch>
          </a:blipFill>
        </p:spPr>
      </p:sp>
      <p:sp>
        <p:nvSpPr>
          <p:cNvPr id="76" name="Freeform 76"/>
          <p:cNvSpPr/>
          <p:nvPr/>
        </p:nvSpPr>
        <p:spPr>
          <a:xfrm>
            <a:off x="11557959" y="8608457"/>
            <a:ext cx="952596" cy="949132"/>
          </a:xfrm>
          <a:custGeom>
            <a:avLst/>
            <a:gdLst/>
            <a:ahLst/>
            <a:cxnLst/>
            <a:rect l="l" t="t" r="r" b="b"/>
            <a:pathLst>
              <a:path w="952596" h="949132">
                <a:moveTo>
                  <a:pt x="0" y="0"/>
                </a:moveTo>
                <a:lnTo>
                  <a:pt x="952596" y="0"/>
                </a:lnTo>
                <a:lnTo>
                  <a:pt x="952596" y="949131"/>
                </a:lnTo>
                <a:lnTo>
                  <a:pt x="0" y="949131"/>
                </a:lnTo>
                <a:lnTo>
                  <a:pt x="0" y="0"/>
                </a:lnTo>
                <a:close/>
              </a:path>
            </a:pathLst>
          </a:custGeom>
          <a:blipFill>
            <a:blip r:embed="rId150">
              <a:extLst>
                <a:ext uri="{96DAC541-7B7A-43D3-8B79-37D633B846F1}">
                  <asvg:svgBlip xmlns:asvg="http://schemas.microsoft.com/office/drawing/2016/SVG/main" r:embed="rId151"/>
                </a:ext>
              </a:extLst>
            </a:blip>
            <a:stretch>
              <a:fillRect/>
            </a:stretch>
          </a:blipFill>
        </p:spPr>
      </p:sp>
      <p:sp>
        <p:nvSpPr>
          <p:cNvPr id="77" name="Freeform 77"/>
          <p:cNvSpPr/>
          <p:nvPr/>
        </p:nvSpPr>
        <p:spPr>
          <a:xfrm>
            <a:off x="7813252" y="8608457"/>
            <a:ext cx="961367" cy="949132"/>
          </a:xfrm>
          <a:custGeom>
            <a:avLst/>
            <a:gdLst/>
            <a:ahLst/>
            <a:cxnLst/>
            <a:rect l="l" t="t" r="r" b="b"/>
            <a:pathLst>
              <a:path w="961367" h="949132">
                <a:moveTo>
                  <a:pt x="0" y="0"/>
                </a:moveTo>
                <a:lnTo>
                  <a:pt x="961367" y="0"/>
                </a:lnTo>
                <a:lnTo>
                  <a:pt x="961367" y="949131"/>
                </a:lnTo>
                <a:lnTo>
                  <a:pt x="0" y="949131"/>
                </a:lnTo>
                <a:lnTo>
                  <a:pt x="0" y="0"/>
                </a:lnTo>
                <a:close/>
              </a:path>
            </a:pathLst>
          </a:custGeom>
          <a:blipFill>
            <a:blip r:embed="rId152">
              <a:extLst>
                <a:ext uri="{96DAC541-7B7A-43D3-8B79-37D633B846F1}">
                  <asvg:svgBlip xmlns:asvg="http://schemas.microsoft.com/office/drawing/2016/SVG/main" r:embed="rId153"/>
                </a:ext>
              </a:extLst>
            </a:blip>
            <a:stretch>
              <a:fillRect/>
            </a:stretch>
          </a:blipFill>
        </p:spPr>
      </p:sp>
      <p:sp>
        <p:nvSpPr>
          <p:cNvPr id="78" name="Freeform 78"/>
          <p:cNvSpPr/>
          <p:nvPr/>
        </p:nvSpPr>
        <p:spPr>
          <a:xfrm>
            <a:off x="9993485" y="2380032"/>
            <a:ext cx="952596" cy="949132"/>
          </a:xfrm>
          <a:custGeom>
            <a:avLst/>
            <a:gdLst/>
            <a:ahLst/>
            <a:cxnLst/>
            <a:rect l="l" t="t" r="r" b="b"/>
            <a:pathLst>
              <a:path w="952596" h="949132">
                <a:moveTo>
                  <a:pt x="0" y="0"/>
                </a:moveTo>
                <a:lnTo>
                  <a:pt x="952596" y="0"/>
                </a:lnTo>
                <a:lnTo>
                  <a:pt x="952596" y="949131"/>
                </a:lnTo>
                <a:lnTo>
                  <a:pt x="0" y="949131"/>
                </a:lnTo>
                <a:lnTo>
                  <a:pt x="0" y="0"/>
                </a:lnTo>
                <a:close/>
              </a:path>
            </a:pathLst>
          </a:custGeom>
          <a:blipFill>
            <a:blip r:embed="rId154">
              <a:extLst>
                <a:ext uri="{96DAC541-7B7A-43D3-8B79-37D633B846F1}">
                  <asvg:svgBlip xmlns:asvg="http://schemas.microsoft.com/office/drawing/2016/SVG/main" r:embed="rId155"/>
                </a:ext>
              </a:extLst>
            </a:blip>
            <a:stretch>
              <a:fillRect/>
            </a:stretch>
          </a:blipFill>
        </p:spPr>
      </p:sp>
      <p:sp>
        <p:nvSpPr>
          <p:cNvPr id="79" name="Freeform 79"/>
          <p:cNvSpPr/>
          <p:nvPr/>
        </p:nvSpPr>
        <p:spPr>
          <a:xfrm>
            <a:off x="4959159" y="3937138"/>
            <a:ext cx="961367" cy="949132"/>
          </a:xfrm>
          <a:custGeom>
            <a:avLst/>
            <a:gdLst/>
            <a:ahLst/>
            <a:cxnLst/>
            <a:rect l="l" t="t" r="r" b="b"/>
            <a:pathLst>
              <a:path w="961367" h="949132">
                <a:moveTo>
                  <a:pt x="0" y="0"/>
                </a:moveTo>
                <a:lnTo>
                  <a:pt x="961367" y="0"/>
                </a:lnTo>
                <a:lnTo>
                  <a:pt x="961367" y="949132"/>
                </a:lnTo>
                <a:lnTo>
                  <a:pt x="0" y="949132"/>
                </a:lnTo>
                <a:lnTo>
                  <a:pt x="0" y="0"/>
                </a:lnTo>
                <a:close/>
              </a:path>
            </a:pathLst>
          </a:custGeom>
          <a:blipFill>
            <a:blip r:embed="rId156">
              <a:extLst>
                <a:ext uri="{96DAC541-7B7A-43D3-8B79-37D633B846F1}">
                  <asvg:svgBlip xmlns:asvg="http://schemas.microsoft.com/office/drawing/2016/SVG/main" r:embed="rId157"/>
                </a:ext>
              </a:extLst>
            </a:blip>
            <a:stretch>
              <a:fillRect/>
            </a:stretch>
          </a:blipFill>
        </p:spPr>
      </p:sp>
      <p:sp>
        <p:nvSpPr>
          <p:cNvPr id="80" name="Freeform 80"/>
          <p:cNvSpPr/>
          <p:nvPr/>
        </p:nvSpPr>
        <p:spPr>
          <a:xfrm>
            <a:off x="3842635" y="7051350"/>
            <a:ext cx="762757" cy="949132"/>
          </a:xfrm>
          <a:custGeom>
            <a:avLst/>
            <a:gdLst/>
            <a:ahLst/>
            <a:cxnLst/>
            <a:rect l="l" t="t" r="r" b="b"/>
            <a:pathLst>
              <a:path w="762757" h="949132">
                <a:moveTo>
                  <a:pt x="0" y="0"/>
                </a:moveTo>
                <a:lnTo>
                  <a:pt x="762757" y="0"/>
                </a:lnTo>
                <a:lnTo>
                  <a:pt x="762757" y="949132"/>
                </a:lnTo>
                <a:lnTo>
                  <a:pt x="0" y="949132"/>
                </a:lnTo>
                <a:lnTo>
                  <a:pt x="0" y="0"/>
                </a:lnTo>
                <a:close/>
              </a:path>
            </a:pathLst>
          </a:custGeom>
          <a:blipFill>
            <a:blip r:embed="rId158">
              <a:extLst>
                <a:ext uri="{96DAC541-7B7A-43D3-8B79-37D633B846F1}">
                  <asvg:svgBlip xmlns:asvg="http://schemas.microsoft.com/office/drawing/2016/SVG/main" r:embed="rId159"/>
                </a:ext>
              </a:extLst>
            </a:blip>
            <a:stretch>
              <a:fillRect/>
            </a:stretch>
          </a:blipFill>
        </p:spPr>
      </p:sp>
      <p:sp>
        <p:nvSpPr>
          <p:cNvPr id="81" name="Freeform 81"/>
          <p:cNvSpPr/>
          <p:nvPr/>
        </p:nvSpPr>
        <p:spPr>
          <a:xfrm>
            <a:off x="12767255" y="2380032"/>
            <a:ext cx="949132" cy="949132"/>
          </a:xfrm>
          <a:custGeom>
            <a:avLst/>
            <a:gdLst/>
            <a:ahLst/>
            <a:cxnLst/>
            <a:rect l="l" t="t" r="r" b="b"/>
            <a:pathLst>
              <a:path w="949132" h="949132">
                <a:moveTo>
                  <a:pt x="0" y="0"/>
                </a:moveTo>
                <a:lnTo>
                  <a:pt x="949132" y="0"/>
                </a:lnTo>
                <a:lnTo>
                  <a:pt x="949132" y="949131"/>
                </a:lnTo>
                <a:lnTo>
                  <a:pt x="0" y="949131"/>
                </a:lnTo>
                <a:lnTo>
                  <a:pt x="0" y="0"/>
                </a:lnTo>
                <a:close/>
              </a:path>
            </a:pathLst>
          </a:custGeom>
          <a:blipFill>
            <a:blip r:embed="rId160">
              <a:extLst>
                <a:ext uri="{96DAC541-7B7A-43D3-8B79-37D633B846F1}">
                  <asvg:svgBlip xmlns:asvg="http://schemas.microsoft.com/office/drawing/2016/SVG/main" r:embed="rId161"/>
                </a:ext>
              </a:extLst>
            </a:blip>
            <a:stretch>
              <a:fillRect/>
            </a:stretch>
          </a:blipFill>
        </p:spPr>
      </p:sp>
      <p:sp>
        <p:nvSpPr>
          <p:cNvPr id="82" name="Freeform 82"/>
          <p:cNvSpPr/>
          <p:nvPr/>
        </p:nvSpPr>
        <p:spPr>
          <a:xfrm>
            <a:off x="762476" y="7051350"/>
            <a:ext cx="762757" cy="949132"/>
          </a:xfrm>
          <a:custGeom>
            <a:avLst/>
            <a:gdLst/>
            <a:ahLst/>
            <a:cxnLst/>
            <a:rect l="l" t="t" r="r" b="b"/>
            <a:pathLst>
              <a:path w="762757" h="949132">
                <a:moveTo>
                  <a:pt x="0" y="0"/>
                </a:moveTo>
                <a:lnTo>
                  <a:pt x="762757" y="0"/>
                </a:lnTo>
                <a:lnTo>
                  <a:pt x="762757" y="949132"/>
                </a:lnTo>
                <a:lnTo>
                  <a:pt x="0" y="949132"/>
                </a:lnTo>
                <a:lnTo>
                  <a:pt x="0" y="0"/>
                </a:lnTo>
                <a:close/>
              </a:path>
            </a:pathLst>
          </a:custGeom>
          <a:blipFill>
            <a:blip r:embed="rId162">
              <a:extLst>
                <a:ext uri="{96DAC541-7B7A-43D3-8B79-37D633B846F1}">
                  <asvg:svgBlip xmlns:asvg="http://schemas.microsoft.com/office/drawing/2016/SVG/main" r:embed="rId163"/>
                </a:ext>
              </a:extLst>
            </a:blip>
            <a:stretch>
              <a:fillRect/>
            </a:stretch>
          </a:blipFill>
        </p:spPr>
      </p:sp>
      <p:sp>
        <p:nvSpPr>
          <p:cNvPr id="83" name="Freeform 83"/>
          <p:cNvSpPr/>
          <p:nvPr/>
        </p:nvSpPr>
        <p:spPr>
          <a:xfrm>
            <a:off x="762476" y="3937138"/>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64">
              <a:extLst>
                <a:ext uri="{96DAC541-7B7A-43D3-8B79-37D633B846F1}">
                  <asvg:svgBlip xmlns:asvg="http://schemas.microsoft.com/office/drawing/2016/SVG/main" r:embed="rId165"/>
                </a:ext>
              </a:extLst>
            </a:blip>
            <a:stretch>
              <a:fillRect/>
            </a:stretch>
          </a:blipFill>
        </p:spPr>
      </p:sp>
      <p:sp>
        <p:nvSpPr>
          <p:cNvPr id="84" name="Freeform 84"/>
          <p:cNvSpPr/>
          <p:nvPr/>
        </p:nvSpPr>
        <p:spPr>
          <a:xfrm>
            <a:off x="11842131" y="5494244"/>
            <a:ext cx="1125049" cy="949132"/>
          </a:xfrm>
          <a:custGeom>
            <a:avLst/>
            <a:gdLst/>
            <a:ahLst/>
            <a:cxnLst/>
            <a:rect l="l" t="t" r="r" b="b"/>
            <a:pathLst>
              <a:path w="1125049" h="949132">
                <a:moveTo>
                  <a:pt x="0" y="0"/>
                </a:moveTo>
                <a:lnTo>
                  <a:pt x="1125049" y="0"/>
                </a:lnTo>
                <a:lnTo>
                  <a:pt x="1125049" y="949132"/>
                </a:lnTo>
                <a:lnTo>
                  <a:pt x="0" y="949132"/>
                </a:lnTo>
                <a:lnTo>
                  <a:pt x="0" y="0"/>
                </a:lnTo>
                <a:close/>
              </a:path>
            </a:pathLst>
          </a:custGeom>
          <a:blipFill>
            <a:blip r:embed="rId166">
              <a:extLst>
                <a:ext uri="{96DAC541-7B7A-43D3-8B79-37D633B846F1}">
                  <asvg:svgBlip xmlns:asvg="http://schemas.microsoft.com/office/drawing/2016/SVG/main" r:embed="rId167"/>
                </a:ext>
              </a:extLst>
            </a:blip>
            <a:stretch>
              <a:fillRect/>
            </a:stretch>
          </a:blipFill>
        </p:spPr>
      </p:sp>
      <p:sp>
        <p:nvSpPr>
          <p:cNvPr id="85" name="Freeform 85"/>
          <p:cNvSpPr/>
          <p:nvPr/>
        </p:nvSpPr>
        <p:spPr>
          <a:xfrm>
            <a:off x="2628518" y="8608457"/>
            <a:ext cx="907715" cy="949132"/>
          </a:xfrm>
          <a:custGeom>
            <a:avLst/>
            <a:gdLst/>
            <a:ahLst/>
            <a:cxnLst/>
            <a:rect l="l" t="t" r="r" b="b"/>
            <a:pathLst>
              <a:path w="907715" h="949132">
                <a:moveTo>
                  <a:pt x="0" y="0"/>
                </a:moveTo>
                <a:lnTo>
                  <a:pt x="907716" y="0"/>
                </a:lnTo>
                <a:lnTo>
                  <a:pt x="907716" y="949131"/>
                </a:lnTo>
                <a:lnTo>
                  <a:pt x="0" y="949131"/>
                </a:lnTo>
                <a:lnTo>
                  <a:pt x="0" y="0"/>
                </a:lnTo>
                <a:close/>
              </a:path>
            </a:pathLst>
          </a:custGeom>
          <a:blipFill>
            <a:blip r:embed="rId168">
              <a:extLst>
                <a:ext uri="{96DAC541-7B7A-43D3-8B79-37D633B846F1}">
                  <asvg:svgBlip xmlns:asvg="http://schemas.microsoft.com/office/drawing/2016/SVG/main" r:embed="rId169"/>
                </a:ext>
              </a:extLst>
            </a:blip>
            <a:stretch>
              <a:fillRect/>
            </a:stretch>
          </a:blipFill>
        </p:spPr>
      </p:sp>
      <p:sp>
        <p:nvSpPr>
          <p:cNvPr id="86" name="Freeform 86"/>
          <p:cNvSpPr/>
          <p:nvPr/>
        </p:nvSpPr>
        <p:spPr>
          <a:xfrm>
            <a:off x="13733258" y="2380032"/>
            <a:ext cx="1125049" cy="949132"/>
          </a:xfrm>
          <a:custGeom>
            <a:avLst/>
            <a:gdLst/>
            <a:ahLst/>
            <a:cxnLst/>
            <a:rect l="l" t="t" r="r" b="b"/>
            <a:pathLst>
              <a:path w="1125049" h="949132">
                <a:moveTo>
                  <a:pt x="0" y="0"/>
                </a:moveTo>
                <a:lnTo>
                  <a:pt x="1125048" y="0"/>
                </a:lnTo>
                <a:lnTo>
                  <a:pt x="1125048" y="949131"/>
                </a:lnTo>
                <a:lnTo>
                  <a:pt x="0" y="949131"/>
                </a:lnTo>
                <a:lnTo>
                  <a:pt x="0" y="0"/>
                </a:lnTo>
                <a:close/>
              </a:path>
            </a:pathLst>
          </a:custGeom>
          <a:blipFill>
            <a:blip r:embed="rId170">
              <a:extLst>
                <a:ext uri="{96DAC541-7B7A-43D3-8B79-37D633B846F1}">
                  <asvg:svgBlip xmlns:asvg="http://schemas.microsoft.com/office/drawing/2016/SVG/main" r:embed="rId171"/>
                </a:ext>
              </a:extLst>
            </a:blip>
            <a:stretch>
              <a:fillRect/>
            </a:stretch>
          </a:blipFill>
        </p:spPr>
      </p:sp>
      <p:sp>
        <p:nvSpPr>
          <p:cNvPr id="87" name="Freeform 87"/>
          <p:cNvSpPr/>
          <p:nvPr/>
        </p:nvSpPr>
        <p:spPr>
          <a:xfrm>
            <a:off x="15841180" y="2380032"/>
            <a:ext cx="907715" cy="949132"/>
          </a:xfrm>
          <a:custGeom>
            <a:avLst/>
            <a:gdLst/>
            <a:ahLst/>
            <a:cxnLst/>
            <a:rect l="l" t="t" r="r" b="b"/>
            <a:pathLst>
              <a:path w="907715" h="949132">
                <a:moveTo>
                  <a:pt x="0" y="0"/>
                </a:moveTo>
                <a:lnTo>
                  <a:pt x="907715" y="0"/>
                </a:lnTo>
                <a:lnTo>
                  <a:pt x="907715" y="949131"/>
                </a:lnTo>
                <a:lnTo>
                  <a:pt x="0" y="949131"/>
                </a:lnTo>
                <a:lnTo>
                  <a:pt x="0" y="0"/>
                </a:lnTo>
                <a:close/>
              </a:path>
            </a:pathLst>
          </a:custGeom>
          <a:blipFill>
            <a:blip r:embed="rId172">
              <a:extLst>
                <a:ext uri="{96DAC541-7B7A-43D3-8B79-37D633B846F1}">
                  <asvg:svgBlip xmlns:asvg="http://schemas.microsoft.com/office/drawing/2016/SVG/main" r:embed="rId173"/>
                </a:ext>
              </a:extLst>
            </a:blip>
            <a:stretch>
              <a:fillRect/>
            </a:stretch>
          </a:blipFill>
        </p:spPr>
      </p:sp>
      <p:sp>
        <p:nvSpPr>
          <p:cNvPr id="88" name="Freeform 88"/>
          <p:cNvSpPr/>
          <p:nvPr/>
        </p:nvSpPr>
        <p:spPr>
          <a:xfrm>
            <a:off x="11168908" y="7051350"/>
            <a:ext cx="907715" cy="949132"/>
          </a:xfrm>
          <a:custGeom>
            <a:avLst/>
            <a:gdLst/>
            <a:ahLst/>
            <a:cxnLst/>
            <a:rect l="l" t="t" r="r" b="b"/>
            <a:pathLst>
              <a:path w="907715" h="949132">
                <a:moveTo>
                  <a:pt x="0" y="0"/>
                </a:moveTo>
                <a:lnTo>
                  <a:pt x="907716" y="0"/>
                </a:lnTo>
                <a:lnTo>
                  <a:pt x="907716" y="949132"/>
                </a:lnTo>
                <a:lnTo>
                  <a:pt x="0" y="949132"/>
                </a:lnTo>
                <a:lnTo>
                  <a:pt x="0" y="0"/>
                </a:lnTo>
                <a:close/>
              </a:path>
            </a:pathLst>
          </a:custGeom>
          <a:blipFill>
            <a:blip r:embed="rId174">
              <a:extLst>
                <a:ext uri="{96DAC541-7B7A-43D3-8B79-37D633B846F1}">
                  <asvg:svgBlip xmlns:asvg="http://schemas.microsoft.com/office/drawing/2016/SVG/main" r:embed="rId175"/>
                </a:ext>
              </a:extLst>
            </a:blip>
            <a:stretch>
              <a:fillRect/>
            </a:stretch>
          </a:blipFill>
        </p:spPr>
      </p:sp>
      <p:sp>
        <p:nvSpPr>
          <p:cNvPr id="89" name="Freeform 89"/>
          <p:cNvSpPr/>
          <p:nvPr/>
        </p:nvSpPr>
        <p:spPr>
          <a:xfrm>
            <a:off x="14961851" y="5494244"/>
            <a:ext cx="1318239" cy="949132"/>
          </a:xfrm>
          <a:custGeom>
            <a:avLst/>
            <a:gdLst/>
            <a:ahLst/>
            <a:cxnLst/>
            <a:rect l="l" t="t" r="r" b="b"/>
            <a:pathLst>
              <a:path w="1318239" h="949132">
                <a:moveTo>
                  <a:pt x="0" y="0"/>
                </a:moveTo>
                <a:lnTo>
                  <a:pt x="1318239" y="0"/>
                </a:lnTo>
                <a:lnTo>
                  <a:pt x="1318239" y="949132"/>
                </a:lnTo>
                <a:lnTo>
                  <a:pt x="0" y="949132"/>
                </a:lnTo>
                <a:lnTo>
                  <a:pt x="0" y="0"/>
                </a:lnTo>
                <a:close/>
              </a:path>
            </a:pathLst>
          </a:custGeom>
          <a:blipFill>
            <a:blip r:embed="rId176">
              <a:extLst>
                <a:ext uri="{96DAC541-7B7A-43D3-8B79-37D633B846F1}">
                  <asvg:svgBlip xmlns:asvg="http://schemas.microsoft.com/office/drawing/2016/SVG/main" r:embed="rId177"/>
                </a:ext>
              </a:extLst>
            </a:blip>
            <a:stretch>
              <a:fillRect/>
            </a:stretch>
          </a:blipFill>
        </p:spPr>
      </p:sp>
      <p:sp>
        <p:nvSpPr>
          <p:cNvPr id="90" name="Freeform 90"/>
          <p:cNvSpPr/>
          <p:nvPr/>
        </p:nvSpPr>
        <p:spPr>
          <a:xfrm>
            <a:off x="13174782" y="822925"/>
            <a:ext cx="1318239" cy="949132"/>
          </a:xfrm>
          <a:custGeom>
            <a:avLst/>
            <a:gdLst/>
            <a:ahLst/>
            <a:cxnLst/>
            <a:rect l="l" t="t" r="r" b="b"/>
            <a:pathLst>
              <a:path w="1318239" h="949132">
                <a:moveTo>
                  <a:pt x="0" y="0"/>
                </a:moveTo>
                <a:lnTo>
                  <a:pt x="1318238" y="0"/>
                </a:lnTo>
                <a:lnTo>
                  <a:pt x="1318238" y="949132"/>
                </a:lnTo>
                <a:lnTo>
                  <a:pt x="0" y="949132"/>
                </a:lnTo>
                <a:lnTo>
                  <a:pt x="0" y="0"/>
                </a:lnTo>
                <a:close/>
              </a:path>
            </a:pathLst>
          </a:custGeom>
          <a:blipFill>
            <a:blip r:embed="rId178">
              <a:extLst>
                <a:ext uri="{96DAC541-7B7A-43D3-8B79-37D633B846F1}">
                  <asvg:svgBlip xmlns:asvg="http://schemas.microsoft.com/office/drawing/2016/SVG/main" r:embed="rId179"/>
                </a:ext>
              </a:extLst>
            </a:blip>
            <a:stretch>
              <a:fillRect/>
            </a:stretch>
          </a:blipFill>
        </p:spPr>
      </p:sp>
      <p:sp>
        <p:nvSpPr>
          <p:cNvPr id="91" name="Freeform 91"/>
          <p:cNvSpPr/>
          <p:nvPr/>
        </p:nvSpPr>
        <p:spPr>
          <a:xfrm>
            <a:off x="14031506" y="7051350"/>
            <a:ext cx="949132" cy="949132"/>
          </a:xfrm>
          <a:custGeom>
            <a:avLst/>
            <a:gdLst/>
            <a:ahLst/>
            <a:cxnLst/>
            <a:rect l="l" t="t" r="r" b="b"/>
            <a:pathLst>
              <a:path w="949132" h="949132">
                <a:moveTo>
                  <a:pt x="0" y="0"/>
                </a:moveTo>
                <a:lnTo>
                  <a:pt x="949131" y="0"/>
                </a:lnTo>
                <a:lnTo>
                  <a:pt x="949131" y="949132"/>
                </a:lnTo>
                <a:lnTo>
                  <a:pt x="0" y="949132"/>
                </a:lnTo>
                <a:lnTo>
                  <a:pt x="0" y="0"/>
                </a:lnTo>
                <a:close/>
              </a:path>
            </a:pathLst>
          </a:custGeom>
          <a:blipFill>
            <a:blip r:embed="rId180">
              <a:extLst>
                <a:ext uri="{96DAC541-7B7A-43D3-8B79-37D633B846F1}">
                  <asvg:svgBlip xmlns:asvg="http://schemas.microsoft.com/office/drawing/2016/SVG/main" r:embed="rId181"/>
                </a:ext>
              </a:extLst>
            </a:blip>
            <a:stretch>
              <a:fillRect/>
            </a:stretch>
          </a:blipFill>
        </p:spPr>
      </p:sp>
      <p:sp>
        <p:nvSpPr>
          <p:cNvPr id="92" name="Freeform 92"/>
          <p:cNvSpPr/>
          <p:nvPr/>
        </p:nvSpPr>
        <p:spPr>
          <a:xfrm>
            <a:off x="10962951" y="2380032"/>
            <a:ext cx="949132" cy="949132"/>
          </a:xfrm>
          <a:custGeom>
            <a:avLst/>
            <a:gdLst/>
            <a:ahLst/>
            <a:cxnLst/>
            <a:rect l="l" t="t" r="r" b="b"/>
            <a:pathLst>
              <a:path w="949132" h="949132">
                <a:moveTo>
                  <a:pt x="0" y="0"/>
                </a:moveTo>
                <a:lnTo>
                  <a:pt x="949132" y="0"/>
                </a:lnTo>
                <a:lnTo>
                  <a:pt x="949132" y="949131"/>
                </a:lnTo>
                <a:lnTo>
                  <a:pt x="0" y="949131"/>
                </a:lnTo>
                <a:lnTo>
                  <a:pt x="0" y="0"/>
                </a:lnTo>
                <a:close/>
              </a:path>
            </a:pathLst>
          </a:custGeom>
          <a:blipFill>
            <a:blip r:embed="rId182">
              <a:extLst>
                <a:ext uri="{96DAC541-7B7A-43D3-8B79-37D633B846F1}">
                  <asvg:svgBlip xmlns:asvg="http://schemas.microsoft.com/office/drawing/2016/SVG/main" r:embed="rId183"/>
                </a:ext>
              </a:extLst>
            </a:blip>
            <a:stretch>
              <a:fillRect/>
            </a:stretch>
          </a:blipFill>
        </p:spPr>
      </p:sp>
      <p:sp>
        <p:nvSpPr>
          <p:cNvPr id="93" name="Freeform 93"/>
          <p:cNvSpPr/>
          <p:nvPr/>
        </p:nvSpPr>
        <p:spPr>
          <a:xfrm>
            <a:off x="6708782" y="5494244"/>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84">
              <a:extLst>
                <a:ext uri="{96DAC541-7B7A-43D3-8B79-37D633B846F1}">
                  <asvg:svgBlip xmlns:asvg="http://schemas.microsoft.com/office/drawing/2016/SVG/main" r:embed="rId185"/>
                </a:ext>
              </a:extLst>
            </a:blip>
            <a:stretch>
              <a:fillRect/>
            </a:stretch>
          </a:blipFill>
        </p:spPr>
      </p:sp>
      <p:sp>
        <p:nvSpPr>
          <p:cNvPr id="94" name="Freeform 94"/>
          <p:cNvSpPr/>
          <p:nvPr/>
        </p:nvSpPr>
        <p:spPr>
          <a:xfrm>
            <a:off x="10202906" y="7051350"/>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86">
              <a:extLst>
                <a:ext uri="{96DAC541-7B7A-43D3-8B79-37D633B846F1}">
                  <asvg:svgBlip xmlns:asvg="http://schemas.microsoft.com/office/drawing/2016/SVG/main" r:embed="rId187"/>
                </a:ext>
              </a:extLst>
            </a:blip>
            <a:stretch>
              <a:fillRect/>
            </a:stretch>
          </a:blipFill>
        </p:spPr>
      </p:sp>
      <p:sp>
        <p:nvSpPr>
          <p:cNvPr id="95" name="Freeform 95"/>
          <p:cNvSpPr/>
          <p:nvPr/>
        </p:nvSpPr>
        <p:spPr>
          <a:xfrm>
            <a:off x="8609137" y="7051350"/>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88">
              <a:extLst>
                <a:ext uri="{96DAC541-7B7A-43D3-8B79-37D633B846F1}">
                  <asvg:svgBlip xmlns:asvg="http://schemas.microsoft.com/office/drawing/2016/SVG/main" r:embed="rId189"/>
                </a:ext>
              </a:extLst>
            </a:blip>
            <a:stretch>
              <a:fillRect/>
            </a:stretch>
          </a:blipFill>
        </p:spPr>
      </p:sp>
      <p:sp>
        <p:nvSpPr>
          <p:cNvPr id="96" name="Freeform 96"/>
          <p:cNvSpPr/>
          <p:nvPr/>
        </p:nvSpPr>
        <p:spPr>
          <a:xfrm>
            <a:off x="9910126" y="5494244"/>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90">
              <a:extLst>
                <a:ext uri="{96DAC541-7B7A-43D3-8B79-37D633B846F1}">
                  <asvg:svgBlip xmlns:asvg="http://schemas.microsoft.com/office/drawing/2016/SVG/main" r:embed="rId191"/>
                </a:ext>
              </a:extLst>
            </a:blip>
            <a:stretch>
              <a:fillRect/>
            </a:stretch>
          </a:blipFill>
        </p:spPr>
      </p:sp>
      <p:sp>
        <p:nvSpPr>
          <p:cNvPr id="97" name="Freeform 97"/>
          <p:cNvSpPr/>
          <p:nvPr/>
        </p:nvSpPr>
        <p:spPr>
          <a:xfrm>
            <a:off x="11242776" y="822925"/>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92">
              <a:extLst>
                <a:ext uri="{96DAC541-7B7A-43D3-8B79-37D633B846F1}">
                  <asvg:svgBlip xmlns:asvg="http://schemas.microsoft.com/office/drawing/2016/SVG/main" r:embed="rId193"/>
                </a:ext>
              </a:extLst>
            </a:blip>
            <a:stretch>
              <a:fillRect/>
            </a:stretch>
          </a:blipFill>
        </p:spPr>
      </p:sp>
      <p:sp>
        <p:nvSpPr>
          <p:cNvPr id="98" name="Freeform 98"/>
          <p:cNvSpPr/>
          <p:nvPr/>
        </p:nvSpPr>
        <p:spPr>
          <a:xfrm>
            <a:off x="3096182" y="3937138"/>
            <a:ext cx="949132" cy="949132"/>
          </a:xfrm>
          <a:custGeom>
            <a:avLst/>
            <a:gdLst/>
            <a:ahLst/>
            <a:cxnLst/>
            <a:rect l="l" t="t" r="r" b="b"/>
            <a:pathLst>
              <a:path w="949132" h="949132">
                <a:moveTo>
                  <a:pt x="0" y="0"/>
                </a:moveTo>
                <a:lnTo>
                  <a:pt x="949131" y="0"/>
                </a:lnTo>
                <a:lnTo>
                  <a:pt x="949131" y="949132"/>
                </a:lnTo>
                <a:lnTo>
                  <a:pt x="0" y="949132"/>
                </a:lnTo>
                <a:lnTo>
                  <a:pt x="0" y="0"/>
                </a:lnTo>
                <a:close/>
              </a:path>
            </a:pathLst>
          </a:custGeom>
          <a:blipFill>
            <a:blip r:embed="rId194">
              <a:extLst>
                <a:ext uri="{96DAC541-7B7A-43D3-8B79-37D633B846F1}">
                  <asvg:svgBlip xmlns:asvg="http://schemas.microsoft.com/office/drawing/2016/SVG/main" r:embed="rId195"/>
                </a:ext>
              </a:extLst>
            </a:blip>
            <a:stretch>
              <a:fillRect/>
            </a:stretch>
          </a:blipFill>
        </p:spPr>
      </p:sp>
      <p:sp>
        <p:nvSpPr>
          <p:cNvPr id="99" name="Freeform 99"/>
          <p:cNvSpPr/>
          <p:nvPr/>
        </p:nvSpPr>
        <p:spPr>
          <a:xfrm>
            <a:off x="5974434" y="7051350"/>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96">
              <a:extLst>
                <a:ext uri="{96DAC541-7B7A-43D3-8B79-37D633B846F1}">
                  <asvg:svgBlip xmlns:asvg="http://schemas.microsoft.com/office/drawing/2016/SVG/main" r:embed="rId197"/>
                </a:ext>
              </a:extLst>
            </a:blip>
            <a:stretch>
              <a:fillRect/>
            </a:stretch>
          </a:blipFill>
        </p:spPr>
      </p:sp>
      <p:sp>
        <p:nvSpPr>
          <p:cNvPr id="100" name="Freeform 100"/>
          <p:cNvSpPr/>
          <p:nvPr/>
        </p:nvSpPr>
        <p:spPr>
          <a:xfrm>
            <a:off x="16134336" y="822925"/>
            <a:ext cx="949132" cy="949132"/>
          </a:xfrm>
          <a:custGeom>
            <a:avLst/>
            <a:gdLst/>
            <a:ahLst/>
            <a:cxnLst/>
            <a:rect l="l" t="t" r="r" b="b"/>
            <a:pathLst>
              <a:path w="949132" h="949132">
                <a:moveTo>
                  <a:pt x="0" y="0"/>
                </a:moveTo>
                <a:lnTo>
                  <a:pt x="949132" y="0"/>
                </a:lnTo>
                <a:lnTo>
                  <a:pt x="949132" y="949132"/>
                </a:lnTo>
                <a:lnTo>
                  <a:pt x="0" y="949132"/>
                </a:lnTo>
                <a:lnTo>
                  <a:pt x="0" y="0"/>
                </a:lnTo>
                <a:close/>
              </a:path>
            </a:pathLst>
          </a:custGeom>
          <a:blipFill>
            <a:blip r:embed="rId198">
              <a:extLst>
                <a:ext uri="{96DAC541-7B7A-43D3-8B79-37D633B846F1}">
                  <asvg:svgBlip xmlns:asvg="http://schemas.microsoft.com/office/drawing/2016/SVG/main" r:embed="rId199"/>
                </a:ext>
              </a:extLst>
            </a:blip>
            <a:stretch>
              <a:fillRect/>
            </a:stretch>
          </a:blipFill>
        </p:spPr>
      </p:sp>
      <p:sp>
        <p:nvSpPr>
          <p:cNvPr id="101" name="Freeform 101"/>
          <p:cNvSpPr/>
          <p:nvPr/>
        </p:nvSpPr>
        <p:spPr>
          <a:xfrm>
            <a:off x="14875177" y="2380032"/>
            <a:ext cx="949132" cy="949132"/>
          </a:xfrm>
          <a:custGeom>
            <a:avLst/>
            <a:gdLst/>
            <a:ahLst/>
            <a:cxnLst/>
            <a:rect l="l" t="t" r="r" b="b"/>
            <a:pathLst>
              <a:path w="949132" h="949132">
                <a:moveTo>
                  <a:pt x="0" y="0"/>
                </a:moveTo>
                <a:lnTo>
                  <a:pt x="949132" y="0"/>
                </a:lnTo>
                <a:lnTo>
                  <a:pt x="949132" y="949131"/>
                </a:lnTo>
                <a:lnTo>
                  <a:pt x="0" y="949131"/>
                </a:lnTo>
                <a:lnTo>
                  <a:pt x="0" y="0"/>
                </a:lnTo>
                <a:close/>
              </a:path>
            </a:pathLst>
          </a:custGeom>
          <a:blipFill>
            <a:blip r:embed="rId200">
              <a:extLst>
                <a:ext uri="{96DAC541-7B7A-43D3-8B79-37D633B846F1}">
                  <asvg:svgBlip xmlns:asvg="http://schemas.microsoft.com/office/drawing/2016/SVG/main" r:embed="rId201"/>
                </a:ext>
              </a:extLst>
            </a:blip>
            <a:stretch>
              <a:fillRect/>
            </a:stretch>
          </a:blipFill>
        </p:spPr>
      </p:sp>
      <p:sp>
        <p:nvSpPr>
          <p:cNvPr id="102" name="Freeform 102"/>
          <p:cNvSpPr/>
          <p:nvPr/>
        </p:nvSpPr>
        <p:spPr>
          <a:xfrm>
            <a:off x="10876129" y="5494244"/>
            <a:ext cx="949132" cy="949132"/>
          </a:xfrm>
          <a:custGeom>
            <a:avLst/>
            <a:gdLst/>
            <a:ahLst/>
            <a:cxnLst/>
            <a:rect l="l" t="t" r="r" b="b"/>
            <a:pathLst>
              <a:path w="949132" h="949132">
                <a:moveTo>
                  <a:pt x="0" y="0"/>
                </a:moveTo>
                <a:lnTo>
                  <a:pt x="949131" y="0"/>
                </a:lnTo>
                <a:lnTo>
                  <a:pt x="949131" y="949132"/>
                </a:lnTo>
                <a:lnTo>
                  <a:pt x="0" y="949132"/>
                </a:lnTo>
                <a:lnTo>
                  <a:pt x="0" y="0"/>
                </a:lnTo>
                <a:close/>
              </a:path>
            </a:pathLst>
          </a:custGeom>
          <a:blipFill>
            <a:blip r:embed="rId202">
              <a:extLst>
                <a:ext uri="{96DAC541-7B7A-43D3-8B79-37D633B846F1}">
                  <asvg:svgBlip xmlns:asvg="http://schemas.microsoft.com/office/drawing/2016/SVG/main" r:embed="rId203"/>
                </a:ext>
              </a:extLst>
            </a:blip>
            <a:stretch>
              <a:fillRect/>
            </a:stretch>
          </a:blipFill>
        </p:spPr>
      </p:sp>
      <p:sp>
        <p:nvSpPr>
          <p:cNvPr id="103" name="Freeform 103"/>
          <p:cNvSpPr/>
          <p:nvPr/>
        </p:nvSpPr>
        <p:spPr>
          <a:xfrm>
            <a:off x="9498639" y="8608457"/>
            <a:ext cx="690278" cy="949132"/>
          </a:xfrm>
          <a:custGeom>
            <a:avLst/>
            <a:gdLst/>
            <a:ahLst/>
            <a:cxnLst/>
            <a:rect l="l" t="t" r="r" b="b"/>
            <a:pathLst>
              <a:path w="690278" h="949132">
                <a:moveTo>
                  <a:pt x="0" y="0"/>
                </a:moveTo>
                <a:lnTo>
                  <a:pt x="690277" y="0"/>
                </a:lnTo>
                <a:lnTo>
                  <a:pt x="690277" y="949131"/>
                </a:lnTo>
                <a:lnTo>
                  <a:pt x="0" y="949131"/>
                </a:lnTo>
                <a:lnTo>
                  <a:pt x="0" y="0"/>
                </a:lnTo>
                <a:close/>
              </a:path>
            </a:pathLst>
          </a:custGeom>
          <a:blipFill>
            <a:blip r:embed="rId204">
              <a:extLst>
                <a:ext uri="{96DAC541-7B7A-43D3-8B79-37D633B846F1}">
                  <asvg:svgBlip xmlns:asvg="http://schemas.microsoft.com/office/drawing/2016/SVG/main" r:embed="rId205"/>
                </a:ext>
              </a:extLst>
            </a:blip>
            <a:stretch>
              <a:fillRect/>
            </a:stretch>
          </a:blipFill>
        </p:spPr>
      </p:sp>
      <p:sp>
        <p:nvSpPr>
          <p:cNvPr id="104" name="Freeform 104"/>
          <p:cNvSpPr/>
          <p:nvPr/>
        </p:nvSpPr>
        <p:spPr>
          <a:xfrm>
            <a:off x="8791490" y="8608457"/>
            <a:ext cx="690278" cy="949132"/>
          </a:xfrm>
          <a:custGeom>
            <a:avLst/>
            <a:gdLst/>
            <a:ahLst/>
            <a:cxnLst/>
            <a:rect l="l" t="t" r="r" b="b"/>
            <a:pathLst>
              <a:path w="690278" h="949132">
                <a:moveTo>
                  <a:pt x="0" y="0"/>
                </a:moveTo>
                <a:lnTo>
                  <a:pt x="690278" y="0"/>
                </a:lnTo>
                <a:lnTo>
                  <a:pt x="690278" y="949131"/>
                </a:lnTo>
                <a:lnTo>
                  <a:pt x="0" y="949131"/>
                </a:lnTo>
                <a:lnTo>
                  <a:pt x="0" y="0"/>
                </a:lnTo>
                <a:close/>
              </a:path>
            </a:pathLst>
          </a:custGeom>
          <a:blipFill>
            <a:blip r:embed="rId206">
              <a:extLst>
                <a:ext uri="{96DAC541-7B7A-43D3-8B79-37D633B846F1}">
                  <asvg:svgBlip xmlns:asvg="http://schemas.microsoft.com/office/drawing/2016/SVG/main" r:embed="rId207"/>
                </a:ext>
              </a:extLst>
            </a:blip>
            <a:stretch>
              <a:fillRect/>
            </a:stretch>
          </a:blipFill>
        </p:spPr>
      </p:sp>
      <p:sp>
        <p:nvSpPr>
          <p:cNvPr id="105" name="Freeform 105"/>
          <p:cNvSpPr/>
          <p:nvPr/>
        </p:nvSpPr>
        <p:spPr>
          <a:xfrm>
            <a:off x="11928954" y="2380032"/>
            <a:ext cx="821430" cy="949132"/>
          </a:xfrm>
          <a:custGeom>
            <a:avLst/>
            <a:gdLst/>
            <a:ahLst/>
            <a:cxnLst/>
            <a:rect l="l" t="t" r="r" b="b"/>
            <a:pathLst>
              <a:path w="821430" h="949132">
                <a:moveTo>
                  <a:pt x="0" y="0"/>
                </a:moveTo>
                <a:lnTo>
                  <a:pt x="821430" y="0"/>
                </a:lnTo>
                <a:lnTo>
                  <a:pt x="821430" y="949131"/>
                </a:lnTo>
                <a:lnTo>
                  <a:pt x="0" y="949131"/>
                </a:lnTo>
                <a:lnTo>
                  <a:pt x="0" y="0"/>
                </a:lnTo>
                <a:close/>
              </a:path>
            </a:pathLst>
          </a:custGeom>
          <a:blipFill>
            <a:blip r:embed="rId208">
              <a:extLst>
                <a:ext uri="{96DAC541-7B7A-43D3-8B79-37D633B846F1}">
                  <asvg:svgBlip xmlns:asvg="http://schemas.microsoft.com/office/drawing/2016/SVG/main" r:embed="rId209"/>
                </a:ext>
              </a:extLst>
            </a:blip>
            <a:stretch>
              <a:fillRect/>
            </a:stretch>
          </a:blipFill>
        </p:spPr>
      </p:sp>
      <p:sp>
        <p:nvSpPr>
          <p:cNvPr id="106" name="Freeform 106"/>
          <p:cNvSpPr/>
          <p:nvPr/>
        </p:nvSpPr>
        <p:spPr>
          <a:xfrm>
            <a:off x="12984050" y="5494244"/>
            <a:ext cx="821430" cy="949132"/>
          </a:xfrm>
          <a:custGeom>
            <a:avLst/>
            <a:gdLst/>
            <a:ahLst/>
            <a:cxnLst/>
            <a:rect l="l" t="t" r="r" b="b"/>
            <a:pathLst>
              <a:path w="821430" h="949132">
                <a:moveTo>
                  <a:pt x="0" y="0"/>
                </a:moveTo>
                <a:lnTo>
                  <a:pt x="821431" y="0"/>
                </a:lnTo>
                <a:lnTo>
                  <a:pt x="821431" y="949132"/>
                </a:lnTo>
                <a:lnTo>
                  <a:pt x="0" y="949132"/>
                </a:lnTo>
                <a:lnTo>
                  <a:pt x="0" y="0"/>
                </a:lnTo>
                <a:close/>
              </a:path>
            </a:pathLst>
          </a:custGeom>
          <a:blipFill>
            <a:blip r:embed="rId210">
              <a:extLst>
                <a:ext uri="{96DAC541-7B7A-43D3-8B79-37D633B846F1}">
                  <asvg:svgBlip xmlns:asvg="http://schemas.microsoft.com/office/drawing/2016/SVG/main" r:embed="rId211"/>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lantilla Presentacion 2.pptx" id="{F8A0BF83-7C01-4B3A-8B9A-6239B0778E01}" vid="{2BBBB562-1E43-4951-90D7-426F6CBACC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710</Words>
  <Application>Microsoft Office PowerPoint</Application>
  <PresentationFormat>Personalizado</PresentationFormat>
  <Paragraphs>113</Paragraphs>
  <Slides>15</Slides>
  <Notes>5</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15</vt:i4>
      </vt:variant>
    </vt:vector>
  </HeadingPairs>
  <TitlesOfParts>
    <vt:vector size="25" baseType="lpstr">
      <vt:lpstr>Nunito Sans Light</vt:lpstr>
      <vt:lpstr>TT Fors Bold</vt:lpstr>
      <vt:lpstr>Poppins Bold</vt:lpstr>
      <vt:lpstr>Nunito Sans</vt:lpstr>
      <vt:lpstr>Calibri</vt:lpstr>
      <vt:lpstr>Nunito Sans Ultra-Bold</vt:lpstr>
      <vt:lpstr>Nunito Sans Bold</vt:lpstr>
      <vt:lpstr>Arial</vt:lpstr>
      <vt:lpstr>Open Sans Ultra-Bold</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Plantilla Presentacion 2</dc:title>
  <dc:creator>Lu Canifrú</dc:creator>
  <cp:lastModifiedBy>Lu Canifrú</cp:lastModifiedBy>
  <cp:revision>1</cp:revision>
  <dcterms:created xsi:type="dcterms:W3CDTF">2006-08-16T00:00:00Z</dcterms:created>
  <dcterms:modified xsi:type="dcterms:W3CDTF">2026-10-01T21:31:21Z</dcterms:modified>
  <dc:identifier>DAHWzdV7lOg</dc:identifier>
</cp:coreProperties>
</file>